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Fira Sans Extra Condensed Medium"/>
      <p:regular r:id="rId19"/>
      <p:bold r:id="rId20"/>
      <p:italic r:id="rId21"/>
      <p:boldItalic r:id="rId22"/>
    </p:embeddedFont>
    <p:embeddedFont>
      <p:font typeface="Pathway Gothic One"/>
      <p:regular r:id="rId23"/>
    </p:embeddedFont>
    <p:embeddedFont>
      <p:font typeface="Catamaran Light"/>
      <p:regular r:id="rId24"/>
      <p:bold r:id="rId25"/>
    </p:embeddedFont>
    <p:embeddedFont>
      <p:font typeface="PT Sans"/>
      <p:regular r:id="rId26"/>
      <p:bold r:id="rId27"/>
      <p:italic r:id="rId28"/>
      <p:boldItalic r:id="rId29"/>
    </p:embeddedFont>
    <p:embeddedFont>
      <p:font typeface="Karla"/>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pos="2880">
          <p15:clr>
            <a:srgbClr val="9AA0A6"/>
          </p15:clr>
        </p15:guide>
        <p15:guide id="3" pos="451">
          <p15:clr>
            <a:srgbClr val="9AA0A6"/>
          </p15:clr>
        </p15:guide>
        <p15:guide id="4" pos="5309">
          <p15:clr>
            <a:srgbClr val="9AA0A6"/>
          </p15:clr>
        </p15:guide>
        <p15:guide id="5" orient="horz" pos="340">
          <p15:clr>
            <a:srgbClr val="9AA0A6"/>
          </p15:clr>
        </p15:guide>
        <p15:guide id="6" orient="horz" pos="2900">
          <p15:clr>
            <a:srgbClr val="9AA0A6"/>
          </p15:clr>
        </p15:guide>
        <p15:guide id="7" orient="horz" pos="514">
          <p15:clr>
            <a:srgbClr val="9AA0A6"/>
          </p15:clr>
        </p15:guide>
        <p15:guide id="8" orient="horz" pos="170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875AB7-D61E-4D04-8984-7653D593B534}">
  <a:tblStyle styleId="{78875AB7-D61E-4D04-8984-7653D593B53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80"/>
        <p:guide pos="451"/>
        <p:guide pos="5309"/>
        <p:guide pos="340" orient="horz"/>
        <p:guide pos="2900" orient="horz"/>
        <p:guide pos="514" orient="horz"/>
        <p:guide pos="170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fntdata"/><Relationship Id="rId22" Type="http://schemas.openxmlformats.org/officeDocument/2006/relationships/font" Target="fonts/FiraSansExtraCondensedMedium-boldItalic.fntdata"/><Relationship Id="rId21" Type="http://schemas.openxmlformats.org/officeDocument/2006/relationships/font" Target="fonts/FiraSansExtraCondensedMedium-italic.fntdata"/><Relationship Id="rId24" Type="http://schemas.openxmlformats.org/officeDocument/2006/relationships/font" Target="fonts/CatamaranLight-regular.fntdata"/><Relationship Id="rId23" Type="http://schemas.openxmlformats.org/officeDocument/2006/relationships/font" Target="fonts/PathwayGothicOn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TSans-regular.fntdata"/><Relationship Id="rId25" Type="http://schemas.openxmlformats.org/officeDocument/2006/relationships/font" Target="fonts/CatamaranLight-bold.fntdata"/><Relationship Id="rId28" Type="http://schemas.openxmlformats.org/officeDocument/2006/relationships/font" Target="fonts/PTSans-italic.fntdata"/><Relationship Id="rId27" Type="http://schemas.openxmlformats.org/officeDocument/2006/relationships/font" Target="fonts/PT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TSans-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Karla-bold.fntdata"/><Relationship Id="rId30" Type="http://schemas.openxmlformats.org/officeDocument/2006/relationships/font" Target="fonts/Karla-regular.fntdata"/><Relationship Id="rId11" Type="http://schemas.openxmlformats.org/officeDocument/2006/relationships/slide" Target="slides/slide5.xml"/><Relationship Id="rId33" Type="http://schemas.openxmlformats.org/officeDocument/2006/relationships/font" Target="fonts/Karla-boldItalic.fntdata"/><Relationship Id="rId10" Type="http://schemas.openxmlformats.org/officeDocument/2006/relationships/slide" Target="slides/slide4.xml"/><Relationship Id="rId32" Type="http://schemas.openxmlformats.org/officeDocument/2006/relationships/font" Target="fonts/Karla-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FiraSansExtraCondensedMedium-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i.org/10.1002/net.3230190602"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ckroachlabs.com/docs/v22.1/security-reference/transport-layer-security"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rass.osgeo.org/" TargetMode="External"/><Relationship Id="rId3" Type="http://schemas.openxmlformats.org/officeDocument/2006/relationships/hyperlink" Target="https://en.wikipedia.org/wiki/Geographic_information_system"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rgbClr val="111111"/>
              </a:solidFill>
            </a:endParaRPr>
          </a:p>
          <a:p>
            <a:pPr indent="0" lvl="0" marL="0" rtl="0" algn="l">
              <a:lnSpc>
                <a:spcPct val="115000"/>
              </a:lnSpc>
              <a:spcBef>
                <a:spcPts val="1200"/>
              </a:spcBef>
              <a:spcAft>
                <a:spcPts val="0"/>
              </a:spcAft>
              <a:buNone/>
            </a:pPr>
            <a:r>
              <a:t/>
            </a:r>
            <a:endParaRPr sz="1200">
              <a:solidFill>
                <a:srgbClr val="111111"/>
              </a:solidFill>
            </a:endParaRPr>
          </a:p>
          <a:p>
            <a:pPr indent="0" lvl="0" marL="0" rtl="0" algn="l">
              <a:lnSpc>
                <a:spcPct val="115000"/>
              </a:lnSpc>
              <a:spcBef>
                <a:spcPts val="1200"/>
              </a:spcBef>
              <a:spcAft>
                <a:spcPts val="0"/>
              </a:spcAft>
              <a:buNone/>
            </a:pPr>
            <a:r>
              <a:rPr lang="en" sz="1200">
                <a:solidFill>
                  <a:srgbClr val="111111"/>
                </a:solidFill>
              </a:rPr>
              <a:t>Discover your ______</a:t>
            </a:r>
            <a:endParaRPr sz="1200">
              <a:solidFill>
                <a:srgbClr val="111111"/>
              </a:solidFill>
            </a:endParaRPr>
          </a:p>
          <a:p>
            <a:pPr indent="0" lvl="0" marL="0" rtl="0" algn="l">
              <a:lnSpc>
                <a:spcPct val="115000"/>
              </a:lnSpc>
              <a:spcBef>
                <a:spcPts val="1200"/>
              </a:spcBef>
              <a:spcAft>
                <a:spcPts val="0"/>
              </a:spcAft>
              <a:buNone/>
            </a:pPr>
            <a:r>
              <a:rPr lang="en" sz="1200">
                <a:solidFill>
                  <a:srgbClr val="111111"/>
                </a:solidFill>
              </a:rPr>
              <a:t>		home</a:t>
            </a:r>
            <a:endParaRPr sz="1200">
              <a:solidFill>
                <a:srgbClr val="111111"/>
              </a:solidFill>
            </a:endParaRPr>
          </a:p>
          <a:p>
            <a:pPr indent="0" lvl="0" marL="0" rtl="0" algn="l">
              <a:lnSpc>
                <a:spcPct val="115000"/>
              </a:lnSpc>
              <a:spcBef>
                <a:spcPts val="1200"/>
              </a:spcBef>
              <a:spcAft>
                <a:spcPts val="0"/>
              </a:spcAft>
              <a:buNone/>
            </a:pPr>
            <a:r>
              <a:rPr lang="en" sz="1200">
                <a:solidFill>
                  <a:srgbClr val="111111"/>
                </a:solidFill>
              </a:rPr>
              <a:t>		parks</a:t>
            </a:r>
            <a:endParaRPr sz="1200">
              <a:solidFill>
                <a:srgbClr val="111111"/>
              </a:solidFill>
            </a:endParaRPr>
          </a:p>
          <a:p>
            <a:pPr indent="0" lvl="0" marL="0" rtl="0" algn="l">
              <a:lnSpc>
                <a:spcPct val="115000"/>
              </a:lnSpc>
              <a:spcBef>
                <a:spcPts val="1200"/>
              </a:spcBef>
              <a:spcAft>
                <a:spcPts val="0"/>
              </a:spcAft>
              <a:buNone/>
            </a:pPr>
            <a:r>
              <a:rPr lang="en" sz="1200">
                <a:solidFill>
                  <a:srgbClr val="111111"/>
                </a:solidFill>
              </a:rPr>
              <a:t>		vacation</a:t>
            </a:r>
            <a:endParaRPr sz="1200">
              <a:solidFill>
                <a:srgbClr val="111111"/>
              </a:solidFill>
            </a:endParaRPr>
          </a:p>
          <a:p>
            <a:pPr indent="0" lvl="0" marL="0" rtl="0" algn="l">
              <a:lnSpc>
                <a:spcPct val="115000"/>
              </a:lnSpc>
              <a:spcBef>
                <a:spcPts val="1200"/>
              </a:spcBef>
              <a:spcAft>
                <a:spcPts val="0"/>
              </a:spcAft>
              <a:buNone/>
            </a:pPr>
            <a:r>
              <a:rPr lang="en" sz="1200">
                <a:solidFill>
                  <a:srgbClr val="111111"/>
                </a:solidFill>
              </a:rPr>
              <a:t>		shops</a:t>
            </a:r>
            <a:endParaRPr sz="1200">
              <a:solidFill>
                <a:srgbClr val="111111"/>
              </a:solidFill>
            </a:endParaRPr>
          </a:p>
          <a:p>
            <a:pPr indent="0" lvl="0" marL="0" rtl="0" algn="l">
              <a:lnSpc>
                <a:spcPct val="115000"/>
              </a:lnSpc>
              <a:spcBef>
                <a:spcPts val="1200"/>
              </a:spcBef>
              <a:spcAft>
                <a:spcPts val="0"/>
              </a:spcAft>
              <a:buNone/>
            </a:pPr>
            <a:r>
              <a:rPr lang="en" sz="1200">
                <a:solidFill>
                  <a:srgbClr val="111111"/>
                </a:solidFill>
              </a:rPr>
              <a:t>		events</a:t>
            </a:r>
            <a:endParaRPr sz="1200">
              <a:solidFill>
                <a:srgbClr val="111111"/>
              </a:solidFill>
            </a:endParaRPr>
          </a:p>
          <a:p>
            <a:pPr indent="0" lvl="0" marL="0" rtl="0" algn="l">
              <a:lnSpc>
                <a:spcPct val="115000"/>
              </a:lnSpc>
              <a:spcBef>
                <a:spcPts val="1200"/>
              </a:spcBef>
              <a:spcAft>
                <a:spcPts val="0"/>
              </a:spcAft>
              <a:buNone/>
            </a:pPr>
            <a:r>
              <a:rPr lang="en" sz="1200">
                <a:solidFill>
                  <a:srgbClr val="111111"/>
                </a:solidFill>
              </a:rPr>
              <a:t>		Journey</a:t>
            </a:r>
            <a:endParaRPr sz="1200">
              <a:solidFill>
                <a:srgbClr val="111111"/>
              </a:solidFi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6e9983730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6e9983730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50000"/>
              </a:lnSpc>
              <a:spcBef>
                <a:spcPts val="0"/>
              </a:spcBef>
              <a:spcAft>
                <a:spcPts val="0"/>
              </a:spcAft>
              <a:buClr>
                <a:schemeClr val="dk1"/>
              </a:buClr>
              <a:buSzPts val="1200"/>
              <a:buFont typeface="PT Sans"/>
              <a:buChar char="○"/>
            </a:pPr>
            <a:r>
              <a:rPr lang="en" sz="1200">
                <a:solidFill>
                  <a:schemeClr val="dk1"/>
                </a:solidFill>
                <a:latin typeface="PT Sans"/>
                <a:ea typeface="PT Sans"/>
                <a:cs typeface="PT Sans"/>
                <a:sym typeface="PT Sans"/>
              </a:rPr>
              <a:t>Read paper</a:t>
            </a:r>
            <a:r>
              <a:rPr lang="en" sz="1400">
                <a:solidFill>
                  <a:schemeClr val="dk1"/>
                </a:solidFill>
                <a:latin typeface="PT Sans"/>
                <a:ea typeface="PT Sans"/>
                <a:cs typeface="PT Sans"/>
                <a:sym typeface="PT Sans"/>
              </a:rPr>
              <a:t> </a:t>
            </a:r>
            <a:r>
              <a:rPr lang="en" sz="1400" u="sng">
                <a:solidFill>
                  <a:srgbClr val="0000FF"/>
                </a:solidFill>
                <a:latin typeface="PT Sans"/>
                <a:ea typeface="PT Sans"/>
                <a:cs typeface="PT Sans"/>
                <a:sym typeface="PT Sans"/>
                <a:hlinkClick r:id="rId2">
                  <a:extLst>
                    <a:ext uri="{A12FA001-AC4F-418D-AE19-62706E023703}">
                      <ahyp:hlinkClr val="tx"/>
                    </a:ext>
                  </a:extLst>
                </a:hlinkClick>
              </a:rPr>
              <a:t>here</a:t>
            </a:r>
            <a:endParaRPr sz="1400">
              <a:solidFill>
                <a:srgbClr val="0000FF"/>
              </a:solidFill>
              <a:latin typeface="PT Sans"/>
              <a:ea typeface="PT Sans"/>
              <a:cs typeface="PT Sans"/>
              <a:sym typeface="PT Sans"/>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abf527cd0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abf527cd0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alpha prototype (plan for 1 minute max on this)</a:t>
            </a:r>
            <a:endParaRPr sz="1200">
              <a:solidFill>
                <a:srgbClr val="111111"/>
              </a:solidFill>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7705991b7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7705991b7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09764f90f_0_2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09764f90f_0_2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(In the brief overview of the system, please briefly remind everyone of the motivation and context for your project.)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6e998373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6e998373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Provide the system architecture diagram</a:t>
            </a:r>
            <a:endParaRPr sz="1200">
              <a:solidFill>
                <a:srgbClr val="111111"/>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6e9983730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6e9983730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6e9983730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6e9983730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764c54dfd7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764c54dfd7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Transferred</a:t>
            </a:r>
            <a:r>
              <a:rPr lang="en"/>
              <a:t>  </a:t>
            </a:r>
            <a:endParaRPr/>
          </a:p>
          <a:p>
            <a:pPr indent="0" lvl="0" marL="0" rtl="0" algn="l">
              <a:spcBef>
                <a:spcPts val="0"/>
              </a:spcBef>
              <a:spcAft>
                <a:spcPts val="0"/>
              </a:spcAft>
              <a:buNone/>
            </a:pPr>
            <a:r>
              <a:rPr lang="en"/>
              <a:t>We are using AWS as the environment where our tools and systems will run </a:t>
            </a:r>
            <a:endParaRPr/>
          </a:p>
          <a:p>
            <a:pPr indent="0" lvl="0" marL="0" rtl="0" algn="l">
              <a:spcBef>
                <a:spcPts val="0"/>
              </a:spcBef>
              <a:spcAft>
                <a:spcPts val="0"/>
              </a:spcAft>
              <a:buNone/>
            </a:pPr>
            <a:r>
              <a:rPr lang="en"/>
              <a:t>CockroachDB  will be its own system that will interact with other systems also hosted in AWS.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242A35"/>
                </a:solidFill>
                <a:highlight>
                  <a:srgbClr val="FFFFFF"/>
                </a:highlight>
              </a:rPr>
              <a:t>automatically receive this protection using cloud </a:t>
            </a:r>
            <a:r>
              <a:rPr lang="en" sz="1200">
                <a:solidFill>
                  <a:srgbClr val="242A35"/>
                </a:solidFill>
                <a:highlight>
                  <a:schemeClr val="accent4"/>
                </a:highlight>
              </a:rPr>
              <a:t>provider-managed keys</a:t>
            </a:r>
            <a:endParaRPr>
              <a:highlight>
                <a:schemeClr val="accent4"/>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41250"/>
              </a:lnSpc>
              <a:spcBef>
                <a:spcPts val="0"/>
              </a:spcBef>
              <a:spcAft>
                <a:spcPts val="0"/>
              </a:spcAft>
              <a:buClr>
                <a:schemeClr val="dk1"/>
              </a:buClr>
              <a:buSzPts val="1100"/>
              <a:buFont typeface="Arial"/>
              <a:buNone/>
            </a:pPr>
            <a:r>
              <a:rPr lang="en" sz="1200">
                <a:solidFill>
                  <a:srgbClr val="242A35"/>
                </a:solidFill>
              </a:rPr>
              <a:t>Network traffic in CockroachDB, between nodes as well as from clients to nodes, is encrypted with </a:t>
            </a:r>
            <a:r>
              <a:rPr lang="en" sz="1200">
                <a:solidFill>
                  <a:srgbClr val="0055FF"/>
                </a:solidFill>
                <a:uFill>
                  <a:noFill/>
                </a:uFill>
                <a:hlinkClick r:id="rId2">
                  <a:extLst>
                    <a:ext uri="{A12FA001-AC4F-418D-AE19-62706E023703}">
                      <ahyp:hlinkClr val="tx"/>
                    </a:ext>
                  </a:extLst>
                </a:hlinkClick>
              </a:rPr>
              <a:t>Transport Layer Security (TLS)</a:t>
            </a:r>
            <a:r>
              <a:rPr lang="en" sz="1200">
                <a:solidFill>
                  <a:srgbClr val="242A35"/>
                </a:solidFill>
              </a:rPr>
              <a:t>.</a:t>
            </a:r>
            <a:endParaRPr sz="1200">
              <a:solidFill>
                <a:srgbClr val="242A35"/>
              </a:solidFill>
            </a:endParaRPr>
          </a:p>
          <a:p>
            <a:pPr indent="0" lvl="0" marL="0" rtl="0" algn="l">
              <a:lnSpc>
                <a:spcPct val="115000"/>
              </a:lnSpc>
              <a:spcBef>
                <a:spcPts val="900"/>
              </a:spcBef>
              <a:spcAft>
                <a:spcPts val="0"/>
              </a:spcAft>
              <a:buClr>
                <a:schemeClr val="dk1"/>
              </a:buClr>
              <a:buSzPts val="1100"/>
              <a:buFont typeface="Arial"/>
              <a:buNone/>
            </a:pPr>
            <a:r>
              <a:rPr lang="en" sz="1200">
                <a:solidFill>
                  <a:srgbClr val="242A35"/>
                </a:solidFill>
                <a:highlight>
                  <a:srgbClr val="FFFFFF"/>
                </a:highlight>
              </a:rPr>
              <a:t>TLS can establish securely authenticated and encrypted traffic between a client (the party who initiates the session) and a server (the party receiving the connection request).</a:t>
            </a:r>
            <a:endParaRPr>
              <a:solidFill>
                <a:schemeClr val="dk1"/>
              </a:solidFill>
            </a:endParaRPr>
          </a:p>
          <a:p>
            <a:pPr indent="0" lvl="0" marL="0" rtl="0" algn="l">
              <a:spcBef>
                <a:spcPts val="0"/>
              </a:spcBef>
              <a:spcAft>
                <a:spcPts val="0"/>
              </a:spcAft>
              <a:buNone/>
            </a:pPr>
            <a:r>
              <a:t/>
            </a:r>
            <a:endParaRPr/>
          </a:p>
          <a:p>
            <a:pPr indent="0" lvl="0" marL="152400" marR="152400" rtl="0" algn="l">
              <a:lnSpc>
                <a:spcPct val="150000"/>
              </a:lnSpc>
              <a:spcBef>
                <a:spcPts val="1200"/>
              </a:spcBef>
              <a:spcAft>
                <a:spcPts val="0"/>
              </a:spcAft>
              <a:buClr>
                <a:schemeClr val="dk1"/>
              </a:buClr>
              <a:buSzPts val="1100"/>
              <a:buFont typeface="Arial"/>
              <a:buNone/>
            </a:pPr>
            <a:r>
              <a:rPr lang="en">
                <a:solidFill>
                  <a:srgbClr val="101010"/>
                </a:solidFill>
              </a:rPr>
              <a:t>So CockroachDB can be deployed on AWS. We actually have an offering CockroachDB serverless that is free up to 5GB. If you have more data or need more credits, you can purchase through a credit card.</a:t>
            </a:r>
            <a:endParaRPr>
              <a:solidFill>
                <a:srgbClr val="101010"/>
              </a:solidFill>
            </a:endParaRPr>
          </a:p>
          <a:p>
            <a:pPr indent="0" lvl="0" marL="139700" marR="139700" rtl="0" algn="l">
              <a:lnSpc>
                <a:spcPct val="115000"/>
              </a:lnSpc>
              <a:spcBef>
                <a:spcPts val="500"/>
              </a:spcBef>
              <a:spcAft>
                <a:spcPts val="0"/>
              </a:spcAft>
              <a:buClr>
                <a:schemeClr val="dk1"/>
              </a:buClr>
              <a:buSzPts val="1100"/>
              <a:buFont typeface="Arial"/>
              <a:buNone/>
            </a:pPr>
            <a:r>
              <a:t/>
            </a:r>
            <a:endParaRPr>
              <a:solidFill>
                <a:srgbClr val="101010"/>
              </a:solidFill>
            </a:endParaRPr>
          </a:p>
          <a:p>
            <a:pPr indent="0" lvl="0" marL="152400" marR="152400" rtl="0" algn="l">
              <a:lnSpc>
                <a:spcPct val="150000"/>
              </a:lnSpc>
              <a:spcBef>
                <a:spcPts val="600"/>
              </a:spcBef>
              <a:spcAft>
                <a:spcPts val="0"/>
              </a:spcAft>
              <a:buClr>
                <a:schemeClr val="dk1"/>
              </a:buClr>
              <a:buSzPts val="1100"/>
              <a:buFont typeface="Arial"/>
              <a:buNone/>
            </a:pPr>
            <a:r>
              <a:rPr lang="en">
                <a:solidFill>
                  <a:srgbClr val="101010"/>
                </a:solidFill>
              </a:rPr>
              <a:t>When you select CockroachDB serverless, it will ask if you'd like for it to be hosted on AWS or GCP.</a:t>
            </a:r>
            <a:endParaRPr>
              <a:solidFill>
                <a:srgbClr val="101010"/>
              </a:solidFill>
            </a:endParaRPr>
          </a:p>
          <a:p>
            <a:pPr indent="0" lvl="0" marL="139700" marR="139700" rtl="0" algn="l">
              <a:lnSpc>
                <a:spcPct val="115000"/>
              </a:lnSpc>
              <a:spcBef>
                <a:spcPts val="500"/>
              </a:spcBef>
              <a:spcAft>
                <a:spcPts val="0"/>
              </a:spcAft>
              <a:buClr>
                <a:schemeClr val="dk1"/>
              </a:buClr>
              <a:buSzPts val="1100"/>
              <a:buFont typeface="Arial"/>
              <a:buNone/>
            </a:pPr>
            <a:r>
              <a:t/>
            </a:r>
            <a:endParaRPr>
              <a:solidFill>
                <a:srgbClr val="101010"/>
              </a:solidFill>
            </a:endParaRPr>
          </a:p>
          <a:p>
            <a:pPr indent="0" lvl="0" marL="152400" marR="152400" rtl="0" algn="l">
              <a:lnSpc>
                <a:spcPct val="150000"/>
              </a:lnSpc>
              <a:spcBef>
                <a:spcPts val="600"/>
              </a:spcBef>
              <a:spcAft>
                <a:spcPts val="0"/>
              </a:spcAft>
              <a:buClr>
                <a:schemeClr val="dk1"/>
              </a:buClr>
              <a:buSzPts val="1100"/>
              <a:buFont typeface="Arial"/>
              <a:buNone/>
            </a:pPr>
            <a:r>
              <a:rPr lang="en">
                <a:solidFill>
                  <a:srgbClr val="101010"/>
                </a:solidFill>
              </a:rPr>
              <a:t>I think that would be the best solution for starting off as it's the quickest and easiest way to get started.</a:t>
            </a:r>
            <a:endParaRPr>
              <a:solidFill>
                <a:srgbClr val="101010"/>
              </a:solidFill>
            </a:endParaRPr>
          </a:p>
          <a:p>
            <a:pPr indent="0" lvl="0" marL="0" rtl="0" algn="l">
              <a:spcBef>
                <a:spcPts val="0"/>
              </a:spcBef>
              <a:spcAft>
                <a:spcPts val="0"/>
              </a:spcAft>
              <a:buNone/>
            </a:pPr>
            <a:r>
              <a:rPr lang="en">
                <a:solidFill>
                  <a:srgbClr val="101010"/>
                </a:solidFill>
              </a:rPr>
              <a:t>So AWS will basically be the environment where your tools and systems run. So CockroachDB will be</a:t>
            </a:r>
            <a:r>
              <a:rPr lang="en" u="sng">
                <a:solidFill>
                  <a:srgbClr val="101010"/>
                </a:solidFill>
              </a:rPr>
              <a:t> it's own system that is hosted in AWS</a:t>
            </a:r>
            <a:r>
              <a:rPr lang="en">
                <a:solidFill>
                  <a:srgbClr val="101010"/>
                </a:solidFill>
              </a:rPr>
              <a:t>, but you can have it interact with other systems also hosted on AWS.</a:t>
            </a:r>
            <a:endParaRPr>
              <a:solidFill>
                <a:srgbClr val="101010"/>
              </a:solidFill>
            </a:endParaRPr>
          </a:p>
          <a:p>
            <a:pPr indent="0" lvl="0" marL="0" rtl="0" algn="l">
              <a:spcBef>
                <a:spcPts val="0"/>
              </a:spcBef>
              <a:spcAft>
                <a:spcPts val="0"/>
              </a:spcAft>
              <a:buNone/>
            </a:pPr>
            <a:r>
              <a:t/>
            </a:r>
            <a:endParaRPr>
              <a:solidFill>
                <a:srgbClr val="101010"/>
              </a:solidFill>
            </a:endParaRPr>
          </a:p>
          <a:p>
            <a:pPr indent="-317500" lvl="1" marL="914400" rtl="0" algn="l">
              <a:lnSpc>
                <a:spcPct val="150000"/>
              </a:lnSpc>
              <a:spcBef>
                <a:spcPts val="0"/>
              </a:spcBef>
              <a:spcAft>
                <a:spcPts val="0"/>
              </a:spcAft>
              <a:buClr>
                <a:schemeClr val="dk1"/>
              </a:buClr>
              <a:buSzPts val="1400"/>
              <a:buFont typeface="PT Sans"/>
              <a:buChar char="○"/>
            </a:pPr>
            <a:r>
              <a:rPr lang="en" sz="1400">
                <a:solidFill>
                  <a:schemeClr val="dk1"/>
                </a:solidFill>
                <a:latin typeface="PT Sans"/>
                <a:ea typeface="PT Sans"/>
                <a:cs typeface="PT Sans"/>
                <a:sym typeface="PT Sans"/>
              </a:rPr>
              <a:t>CockroachDB Transport Layer Security (TLS)</a:t>
            </a:r>
            <a:endParaRPr sz="1400">
              <a:solidFill>
                <a:schemeClr val="dk1"/>
              </a:solidFill>
              <a:latin typeface="PT Sans"/>
              <a:ea typeface="PT Sans"/>
              <a:cs typeface="PT Sans"/>
              <a:sym typeface="PT Sans"/>
            </a:endParaRPr>
          </a:p>
          <a:p>
            <a:pPr indent="-304800" lvl="1" marL="914400" rtl="0" algn="l">
              <a:lnSpc>
                <a:spcPct val="150000"/>
              </a:lnSpc>
              <a:spcBef>
                <a:spcPts val="0"/>
              </a:spcBef>
              <a:spcAft>
                <a:spcPts val="0"/>
              </a:spcAft>
              <a:buClr>
                <a:schemeClr val="dk1"/>
              </a:buClr>
              <a:buSzPts val="1200"/>
              <a:buFont typeface="PT Sans"/>
              <a:buChar char="○"/>
            </a:pPr>
            <a:r>
              <a:rPr lang="en" sz="1400">
                <a:solidFill>
                  <a:schemeClr val="dk1"/>
                </a:solidFill>
                <a:latin typeface="PT Sans"/>
                <a:ea typeface="PT Sans"/>
                <a:cs typeface="PT Sans"/>
                <a:sym typeface="PT Sans"/>
              </a:rPr>
              <a:t>At Rest: AWS encryption  using cloud provider-managed keys</a:t>
            </a:r>
            <a:endParaRPr>
              <a:solidFill>
                <a:srgbClr val="101010"/>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6e9983730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6e9983730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 information </a:t>
            </a:r>
            <a:r>
              <a:rPr lang="en">
                <a:solidFill>
                  <a:schemeClr val="dk1"/>
                </a:solidFill>
              </a:rPr>
              <a:t>scraped</a:t>
            </a:r>
            <a:r>
              <a:rPr lang="en">
                <a:solidFill>
                  <a:schemeClr val="dk1"/>
                </a:solidFill>
              </a:rPr>
              <a:t> from the internet</a:t>
            </a:r>
            <a:endParaRPr>
              <a:solidFill>
                <a:schemeClr val="dk1"/>
              </a:solidFill>
            </a:endParaRPr>
          </a:p>
          <a:p>
            <a:pPr indent="0" lvl="0" marL="0" rtl="0" algn="l">
              <a:spcBef>
                <a:spcPts val="0"/>
              </a:spcBef>
              <a:spcAft>
                <a:spcPts val="0"/>
              </a:spcAft>
              <a:buNone/>
            </a:pPr>
            <a:r>
              <a:rPr lang="en">
                <a:solidFill>
                  <a:schemeClr val="dk1"/>
                </a:solidFill>
              </a:rPr>
              <a:t>For those who have a shade preference we have a shading algorithm which uses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Before the users decide on where to walk to We provide users with event recommendations which we get from scraping websites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Suncalc API to help us calculate shade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SunCalc shows the movement of the sun and sunlight-phase for a certain day at a certain place.</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i="1" lang="en">
                <a:solidFill>
                  <a:schemeClr val="dk1"/>
                </a:solidFill>
                <a:highlight>
                  <a:srgbClr val="FFFFFF"/>
                </a:highlight>
              </a:rPr>
              <a:t>r.s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abf527cd0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abf527cd0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a:t>
            </a:r>
            <a:r>
              <a:rPr lang="en">
                <a:solidFill>
                  <a:schemeClr val="dk1"/>
                </a:solidFill>
              </a:rPr>
              <a:t>end s in the lat and log of For shading we </a:t>
            </a:r>
            <a:r>
              <a:rPr lang="en">
                <a:solidFill>
                  <a:schemeClr val="dk1"/>
                </a:solidFill>
              </a:rPr>
              <a:t>receive</a:t>
            </a:r>
            <a:r>
              <a:rPr lang="en">
                <a:solidFill>
                  <a:schemeClr val="dk1"/>
                </a:solidFill>
              </a:rPr>
              <a:t> lat and long of a point in the possible path from the routing algorithm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From there we calculate the angle at which the sun is hitting using the api since we know that the shade will come in at that angle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do this because it is the angle at which the shadows will hit the point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Then we compute down </a:t>
            </a:r>
            <a:r>
              <a:rPr lang="en">
                <a:solidFill>
                  <a:schemeClr val="dk1"/>
                </a:solidFill>
              </a:rPr>
              <a:t>this</a:t>
            </a:r>
            <a:r>
              <a:rPr lang="en">
                <a:solidFill>
                  <a:schemeClr val="dk1"/>
                </a:solidFill>
              </a:rPr>
              <a:t> line to see if there are any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abf527cd02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abf527cd02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Places API for Google Maps which has features like place details which we will use to retrieve details about a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 source LiDAR m</a:t>
            </a:r>
            <a:r>
              <a:rPr lang="en">
                <a:solidFill>
                  <a:schemeClr val="dk1"/>
                </a:solidFill>
              </a:rPr>
              <a:t>ap for elevation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shade suncalc?</a:t>
            </a:r>
            <a:endParaRPr>
              <a:solidFill>
                <a:schemeClr val="dk1"/>
              </a:solidFill>
            </a:endParaRPr>
          </a:p>
          <a:p>
            <a:pPr indent="0" lvl="0" marL="0" rtl="0" algn="l">
              <a:spcBef>
                <a:spcPts val="0"/>
              </a:spcBef>
              <a:spcAft>
                <a:spcPts val="0"/>
              </a:spcAft>
              <a:buNone/>
            </a:pPr>
            <a:r>
              <a:rPr lang="en" u="sng">
                <a:solidFill>
                  <a:schemeClr val="dk1"/>
                </a:solidFill>
                <a:hlinkClick r:id="rId2">
                  <a:extLst>
                    <a:ext uri="{A12FA001-AC4F-418D-AE19-62706E023703}">
                      <ahyp:hlinkClr val="tx"/>
                    </a:ext>
                  </a:extLst>
                </a:hlinkClick>
              </a:rPr>
              <a:t>GRASS GIS</a:t>
            </a:r>
            <a:r>
              <a:rPr lang="en">
                <a:solidFill>
                  <a:schemeClr val="dk1"/>
                </a:solidFill>
              </a:rPr>
              <a:t>, is a </a:t>
            </a:r>
            <a:r>
              <a:rPr lang="en" u="sng">
                <a:solidFill>
                  <a:schemeClr val="dk1"/>
                </a:solidFill>
                <a:hlinkClick r:id="rId3">
                  <a:extLst>
                    <a:ext uri="{A12FA001-AC4F-418D-AE19-62706E023703}">
                      <ahyp:hlinkClr val="tx"/>
                    </a:ext>
                  </a:extLst>
                </a:hlinkClick>
              </a:rPr>
              <a:t>Geographic Information System</a:t>
            </a:r>
            <a:r>
              <a:rPr lang="en">
                <a:solidFill>
                  <a:schemeClr val="dk1"/>
                </a:solidFill>
              </a:rPr>
              <a:t> (GIS) used for geospatial data management and analysis, image processing, graphics/maps production, spatial modeling, and visualization.</a:t>
            </a:r>
            <a:endParaRPr>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SunCalc shows the movement of the sun and sunlight-phase for a certain day at a certain place.</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i="1" lang="en">
                <a:solidFill>
                  <a:schemeClr val="dk1"/>
                </a:solidFill>
                <a:highlight>
                  <a:srgbClr val="FFFFFF"/>
                </a:highlight>
              </a:rPr>
              <a:t>r.sun</a:t>
            </a:r>
            <a:r>
              <a:rPr lang="en">
                <a:solidFill>
                  <a:schemeClr val="dk1"/>
                </a:solidFill>
                <a:highlight>
                  <a:srgbClr val="FFFFFF"/>
                </a:highlight>
              </a:rPr>
              <a:t> - Solar irradiance and irradiation model.</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Computes direct (beam), diffuse and reflected solar irradiation raster maps for given day, latitude, surface and atmospheric conditions. Solar parameters (e.g. sunrise, sunset times, declination, extraterrestrial irradiance, daylight length) are saved in the map history file. Alternatively, a local time can be specified to compute solar incidence angle and/or irradiance raster maps. The shadowing effect of the topography is optionally incorporated.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encryption</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973025" y="1779650"/>
            <a:ext cx="5997600" cy="12339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8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973025" y="3013475"/>
            <a:ext cx="5997600" cy="350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800"/>
              <a:buNone/>
              <a:defRPr sz="19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lt1"/>
        </a:solidFill>
      </p:bgPr>
    </p:bg>
    <p:spTree>
      <p:nvGrpSpPr>
        <p:cNvPr id="51" name="Shape 51"/>
        <p:cNvGrpSpPr/>
        <p:nvPr/>
      </p:nvGrpSpPr>
      <p:grpSpPr>
        <a:xfrm>
          <a:off x="0" y="0"/>
          <a:ext cx="0" cy="0"/>
          <a:chOff x="0" y="0"/>
          <a:chExt cx="0" cy="0"/>
        </a:xfrm>
      </p:grpSpPr>
      <p:sp>
        <p:nvSpPr>
          <p:cNvPr id="52" name="Google Shape;52;p11"/>
          <p:cNvSpPr txBox="1"/>
          <p:nvPr>
            <p:ph type="title"/>
          </p:nvPr>
        </p:nvSpPr>
        <p:spPr>
          <a:xfrm>
            <a:off x="3569575" y="1590450"/>
            <a:ext cx="4252500" cy="198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2"/>
          <p:cNvSpPr/>
          <p:nvPr/>
        </p:nvSpPr>
        <p:spPr>
          <a:xfrm flipH="1" rot="10800000">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0"/>
                </a:srgbClr>
              </a:gs>
              <a:gs pos="100000">
                <a:srgbClr val="FFFFFF">
                  <a:alpha val="25098"/>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2"/>
          <p:cNvSpPr txBox="1"/>
          <p:nvPr>
            <p:ph hasCustomPrompt="1" type="title"/>
          </p:nvPr>
        </p:nvSpPr>
        <p:spPr>
          <a:xfrm>
            <a:off x="1308875" y="1765200"/>
            <a:ext cx="4919100" cy="14430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6" name="Google Shape;56;p12"/>
          <p:cNvSpPr txBox="1"/>
          <p:nvPr>
            <p:ph idx="1" type="body"/>
          </p:nvPr>
        </p:nvSpPr>
        <p:spPr>
          <a:xfrm>
            <a:off x="1308875" y="3208350"/>
            <a:ext cx="5436000" cy="528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7" name="Shape 5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chemeClr val="lt1"/>
        </a:solidFill>
      </p:bgPr>
    </p:bg>
    <p:spTree>
      <p:nvGrpSpPr>
        <p:cNvPr id="58" name="Shape 58"/>
        <p:cNvGrpSpPr/>
        <p:nvPr/>
      </p:nvGrpSpPr>
      <p:grpSpPr>
        <a:xfrm>
          <a:off x="0" y="0"/>
          <a:ext cx="0" cy="0"/>
          <a:chOff x="0" y="0"/>
          <a:chExt cx="0" cy="0"/>
        </a:xfrm>
      </p:grpSpPr>
      <p:sp>
        <p:nvSpPr>
          <p:cNvPr id="59" name="Google Shape;59;p14"/>
          <p:cNvSpPr/>
          <p:nvPr/>
        </p:nvSpPr>
        <p:spPr>
          <a:xfrm flipH="1">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txBox="1"/>
          <p:nvPr>
            <p:ph type="ctrTitle"/>
          </p:nvPr>
        </p:nvSpPr>
        <p:spPr>
          <a:xfrm>
            <a:off x="2559334" y="784875"/>
            <a:ext cx="4185300" cy="2742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1" name="Google Shape;61;p14"/>
          <p:cNvSpPr txBox="1"/>
          <p:nvPr>
            <p:ph idx="1" type="subTitle"/>
          </p:nvPr>
        </p:nvSpPr>
        <p:spPr>
          <a:xfrm>
            <a:off x="2557839" y="1059075"/>
            <a:ext cx="4188900" cy="242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62" name="Google Shape;62;p14"/>
          <p:cNvSpPr txBox="1"/>
          <p:nvPr>
            <p:ph hasCustomPrompt="1" idx="2" type="title"/>
          </p:nvPr>
        </p:nvSpPr>
        <p:spPr>
          <a:xfrm>
            <a:off x="1370400" y="748275"/>
            <a:ext cx="94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4"/>
          <p:cNvSpPr txBox="1"/>
          <p:nvPr>
            <p:ph idx="3" type="ctrTitle"/>
          </p:nvPr>
        </p:nvSpPr>
        <p:spPr>
          <a:xfrm>
            <a:off x="2557825" y="1615600"/>
            <a:ext cx="4185300" cy="2742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4" name="Google Shape;64;p14"/>
          <p:cNvSpPr txBox="1"/>
          <p:nvPr>
            <p:ph idx="4" type="subTitle"/>
          </p:nvPr>
        </p:nvSpPr>
        <p:spPr>
          <a:xfrm>
            <a:off x="2557839" y="1889800"/>
            <a:ext cx="4188900" cy="24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65" name="Google Shape;65;p14"/>
          <p:cNvSpPr txBox="1"/>
          <p:nvPr>
            <p:ph hasCustomPrompt="1" idx="5" type="title"/>
          </p:nvPr>
        </p:nvSpPr>
        <p:spPr>
          <a:xfrm>
            <a:off x="1370400" y="1582950"/>
            <a:ext cx="94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14"/>
          <p:cNvSpPr txBox="1"/>
          <p:nvPr>
            <p:ph idx="6" type="ctrTitle"/>
          </p:nvPr>
        </p:nvSpPr>
        <p:spPr>
          <a:xfrm>
            <a:off x="2557825" y="2446300"/>
            <a:ext cx="4185300" cy="2742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67" name="Google Shape;67;p14"/>
          <p:cNvSpPr txBox="1"/>
          <p:nvPr>
            <p:ph idx="7" type="subTitle"/>
          </p:nvPr>
        </p:nvSpPr>
        <p:spPr>
          <a:xfrm>
            <a:off x="2557839" y="2720500"/>
            <a:ext cx="4188900" cy="25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68" name="Google Shape;68;p14"/>
          <p:cNvSpPr txBox="1"/>
          <p:nvPr>
            <p:ph hasCustomPrompt="1" idx="8" type="title"/>
          </p:nvPr>
        </p:nvSpPr>
        <p:spPr>
          <a:xfrm>
            <a:off x="1370400" y="2417625"/>
            <a:ext cx="94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4"/>
          <p:cNvSpPr txBox="1"/>
          <p:nvPr>
            <p:ph idx="9" type="ctrTitle"/>
          </p:nvPr>
        </p:nvSpPr>
        <p:spPr>
          <a:xfrm>
            <a:off x="2557825" y="3277025"/>
            <a:ext cx="4185300" cy="2742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0" name="Google Shape;70;p14"/>
          <p:cNvSpPr txBox="1"/>
          <p:nvPr>
            <p:ph idx="13" type="subTitle"/>
          </p:nvPr>
        </p:nvSpPr>
        <p:spPr>
          <a:xfrm>
            <a:off x="2557839" y="3558350"/>
            <a:ext cx="4188900" cy="25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1" name="Google Shape;71;p14"/>
          <p:cNvSpPr txBox="1"/>
          <p:nvPr>
            <p:ph hasCustomPrompt="1" idx="14" type="title"/>
          </p:nvPr>
        </p:nvSpPr>
        <p:spPr>
          <a:xfrm>
            <a:off x="1370400" y="3252300"/>
            <a:ext cx="94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4"/>
          <p:cNvSpPr txBox="1"/>
          <p:nvPr>
            <p:ph idx="15" type="ctrTitle"/>
          </p:nvPr>
        </p:nvSpPr>
        <p:spPr>
          <a:xfrm>
            <a:off x="2559334" y="4107725"/>
            <a:ext cx="4185300" cy="2706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3" name="Google Shape;73;p14"/>
          <p:cNvSpPr txBox="1"/>
          <p:nvPr>
            <p:ph idx="16" type="subTitle"/>
          </p:nvPr>
        </p:nvSpPr>
        <p:spPr>
          <a:xfrm>
            <a:off x="2559462" y="4378325"/>
            <a:ext cx="4185300" cy="270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4" name="Google Shape;74;p14"/>
          <p:cNvSpPr txBox="1"/>
          <p:nvPr>
            <p:ph hasCustomPrompt="1" idx="17" type="title"/>
          </p:nvPr>
        </p:nvSpPr>
        <p:spPr>
          <a:xfrm>
            <a:off x="1370400" y="4086975"/>
            <a:ext cx="9486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4"/>
          <p:cNvSpPr txBox="1"/>
          <p:nvPr>
            <p:ph idx="18"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7_1_1">
    <p:spTree>
      <p:nvGrpSpPr>
        <p:cNvPr id="76" name="Shape 76"/>
        <p:cNvGrpSpPr/>
        <p:nvPr/>
      </p:nvGrpSpPr>
      <p:grpSpPr>
        <a:xfrm>
          <a:off x="0" y="0"/>
          <a:ext cx="0" cy="0"/>
          <a:chOff x="0" y="0"/>
          <a:chExt cx="0" cy="0"/>
        </a:xfrm>
      </p:grpSpPr>
      <p:sp>
        <p:nvSpPr>
          <p:cNvPr id="77" name="Google Shape;77;p15"/>
          <p:cNvSpPr/>
          <p:nvPr/>
        </p:nvSpPr>
        <p:spPr>
          <a:xfrm flipH="1" rot="10800000">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49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type="ctrTitle"/>
          </p:nvPr>
        </p:nvSpPr>
        <p:spPr>
          <a:xfrm>
            <a:off x="2103475" y="1454649"/>
            <a:ext cx="2142300" cy="457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9" name="Google Shape;79;p15"/>
          <p:cNvSpPr txBox="1"/>
          <p:nvPr>
            <p:ph idx="1" type="subTitle"/>
          </p:nvPr>
        </p:nvSpPr>
        <p:spPr>
          <a:xfrm>
            <a:off x="2103475" y="1909600"/>
            <a:ext cx="21396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0" name="Google Shape;80;p15"/>
          <p:cNvSpPr txBox="1"/>
          <p:nvPr>
            <p:ph idx="2" type="ctrTitle"/>
          </p:nvPr>
        </p:nvSpPr>
        <p:spPr>
          <a:xfrm>
            <a:off x="5214500" y="1454649"/>
            <a:ext cx="2139600" cy="45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1" name="Google Shape;81;p15"/>
          <p:cNvSpPr txBox="1"/>
          <p:nvPr>
            <p:ph idx="3" type="subTitle"/>
          </p:nvPr>
        </p:nvSpPr>
        <p:spPr>
          <a:xfrm>
            <a:off x="5214500" y="1907350"/>
            <a:ext cx="21423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2" name="Google Shape;82;p15"/>
          <p:cNvSpPr txBox="1"/>
          <p:nvPr>
            <p:ph idx="4" type="ctrTitle"/>
          </p:nvPr>
        </p:nvSpPr>
        <p:spPr>
          <a:xfrm>
            <a:off x="2103475" y="3151084"/>
            <a:ext cx="2139600" cy="45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3" name="Google Shape;83;p15"/>
          <p:cNvSpPr txBox="1"/>
          <p:nvPr>
            <p:ph idx="5" type="subTitle"/>
          </p:nvPr>
        </p:nvSpPr>
        <p:spPr>
          <a:xfrm>
            <a:off x="2103475" y="3603772"/>
            <a:ext cx="21396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4" name="Google Shape;84;p15"/>
          <p:cNvSpPr txBox="1"/>
          <p:nvPr>
            <p:ph idx="6" type="ctrTitle"/>
          </p:nvPr>
        </p:nvSpPr>
        <p:spPr>
          <a:xfrm>
            <a:off x="5214500" y="3148834"/>
            <a:ext cx="2139600" cy="4527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5"/>
          <p:cNvSpPr txBox="1"/>
          <p:nvPr>
            <p:ph idx="7" type="subTitle"/>
          </p:nvPr>
        </p:nvSpPr>
        <p:spPr>
          <a:xfrm>
            <a:off x="5214500" y="3601522"/>
            <a:ext cx="2139600" cy="539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86" name="Google Shape;86;p15"/>
          <p:cNvSpPr txBox="1"/>
          <p:nvPr>
            <p:ph idx="8"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01">
  <p:cSld name="CUSTOM_27_1_1_1">
    <p:bg>
      <p:bgPr>
        <a:solidFill>
          <a:schemeClr val="lt1"/>
        </a:solidFill>
      </p:bgPr>
    </p:bg>
    <p:spTree>
      <p:nvGrpSpPr>
        <p:cNvPr id="87" name="Shape 87"/>
        <p:cNvGrpSpPr/>
        <p:nvPr/>
      </p:nvGrpSpPr>
      <p:grpSpPr>
        <a:xfrm>
          <a:off x="0" y="0"/>
          <a:ext cx="0" cy="0"/>
          <a:chOff x="0" y="0"/>
          <a:chExt cx="0" cy="0"/>
        </a:xfrm>
      </p:grpSpPr>
      <p:sp>
        <p:nvSpPr>
          <p:cNvPr id="88" name="Google Shape;88;p16"/>
          <p:cNvSpPr/>
          <p:nvPr/>
        </p:nvSpPr>
        <p:spPr>
          <a:xfrm>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6"/>
          <p:cNvSpPr txBox="1"/>
          <p:nvPr>
            <p:ph type="ctrTitle"/>
          </p:nvPr>
        </p:nvSpPr>
        <p:spPr>
          <a:xfrm>
            <a:off x="1931949" y="1444000"/>
            <a:ext cx="2142300" cy="400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0" name="Google Shape;90;p16"/>
          <p:cNvSpPr txBox="1"/>
          <p:nvPr>
            <p:ph idx="1" type="subTitle"/>
          </p:nvPr>
        </p:nvSpPr>
        <p:spPr>
          <a:xfrm>
            <a:off x="1931949" y="1971675"/>
            <a:ext cx="2142300" cy="5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1" name="Google Shape;91;p16"/>
          <p:cNvSpPr txBox="1"/>
          <p:nvPr>
            <p:ph idx="2" type="ctrTitle"/>
          </p:nvPr>
        </p:nvSpPr>
        <p:spPr>
          <a:xfrm>
            <a:off x="5275151" y="1444000"/>
            <a:ext cx="2142300" cy="400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2" name="Google Shape;92;p16"/>
          <p:cNvSpPr txBox="1"/>
          <p:nvPr>
            <p:ph idx="3" type="subTitle"/>
          </p:nvPr>
        </p:nvSpPr>
        <p:spPr>
          <a:xfrm>
            <a:off x="5275149" y="1971675"/>
            <a:ext cx="2142300" cy="5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3" name="Google Shape;93;p16"/>
          <p:cNvSpPr txBox="1"/>
          <p:nvPr>
            <p:ph idx="4" type="ctrTitle"/>
          </p:nvPr>
        </p:nvSpPr>
        <p:spPr>
          <a:xfrm>
            <a:off x="1931949" y="3252700"/>
            <a:ext cx="2142300" cy="400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4" name="Google Shape;94;p16"/>
          <p:cNvSpPr txBox="1"/>
          <p:nvPr>
            <p:ph idx="5" type="subTitle"/>
          </p:nvPr>
        </p:nvSpPr>
        <p:spPr>
          <a:xfrm>
            <a:off x="1931949" y="3780375"/>
            <a:ext cx="2142300" cy="5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5" name="Google Shape;95;p16"/>
          <p:cNvSpPr txBox="1"/>
          <p:nvPr>
            <p:ph idx="6" type="ctrTitle"/>
          </p:nvPr>
        </p:nvSpPr>
        <p:spPr>
          <a:xfrm>
            <a:off x="5275151" y="3252700"/>
            <a:ext cx="2142300" cy="4002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6" name="Google Shape;96;p16"/>
          <p:cNvSpPr txBox="1"/>
          <p:nvPr>
            <p:ph idx="7" type="subTitle"/>
          </p:nvPr>
        </p:nvSpPr>
        <p:spPr>
          <a:xfrm>
            <a:off x="5275149" y="3780375"/>
            <a:ext cx="2142300" cy="57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5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97" name="Google Shape;97;p16"/>
          <p:cNvSpPr txBox="1"/>
          <p:nvPr>
            <p:ph idx="8"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7">
    <p:spTree>
      <p:nvGrpSpPr>
        <p:cNvPr id="98" name="Shape 98"/>
        <p:cNvGrpSpPr/>
        <p:nvPr/>
      </p:nvGrpSpPr>
      <p:grpSpPr>
        <a:xfrm>
          <a:off x="0" y="0"/>
          <a:ext cx="0" cy="0"/>
          <a:chOff x="0" y="0"/>
          <a:chExt cx="0" cy="0"/>
        </a:xfrm>
      </p:grpSpPr>
      <p:sp>
        <p:nvSpPr>
          <p:cNvPr id="99" name="Google Shape;99;p17"/>
          <p:cNvSpPr/>
          <p:nvPr/>
        </p:nvSpPr>
        <p:spPr>
          <a:xfrm>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25490"/>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ph type="ctrTitle"/>
          </p:nvPr>
        </p:nvSpPr>
        <p:spPr>
          <a:xfrm>
            <a:off x="6179778" y="1853950"/>
            <a:ext cx="1736700" cy="403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1" name="Google Shape;101;p17"/>
          <p:cNvSpPr txBox="1"/>
          <p:nvPr>
            <p:ph idx="1" type="subTitle"/>
          </p:nvPr>
        </p:nvSpPr>
        <p:spPr>
          <a:xfrm>
            <a:off x="6179778" y="2257525"/>
            <a:ext cx="1736700" cy="82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02" name="Google Shape;102;p17"/>
          <p:cNvSpPr txBox="1"/>
          <p:nvPr>
            <p:ph idx="2" type="ctrTitle"/>
          </p:nvPr>
        </p:nvSpPr>
        <p:spPr>
          <a:xfrm>
            <a:off x="1227522" y="1853950"/>
            <a:ext cx="1736700" cy="403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3" name="Google Shape;103;p17"/>
          <p:cNvSpPr txBox="1"/>
          <p:nvPr>
            <p:ph idx="3" type="subTitle"/>
          </p:nvPr>
        </p:nvSpPr>
        <p:spPr>
          <a:xfrm>
            <a:off x="1227522" y="2257525"/>
            <a:ext cx="1736700" cy="82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04" name="Google Shape;104;p17"/>
          <p:cNvSpPr txBox="1"/>
          <p:nvPr>
            <p:ph idx="4" type="ctrTitle"/>
          </p:nvPr>
        </p:nvSpPr>
        <p:spPr>
          <a:xfrm>
            <a:off x="3703650" y="1853950"/>
            <a:ext cx="1736700" cy="4035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5" name="Google Shape;105;p17"/>
          <p:cNvSpPr txBox="1"/>
          <p:nvPr>
            <p:ph idx="5" type="subTitle"/>
          </p:nvPr>
        </p:nvSpPr>
        <p:spPr>
          <a:xfrm>
            <a:off x="3703650" y="2257525"/>
            <a:ext cx="1736700" cy="82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06" name="Google Shape;106;p17"/>
          <p:cNvSpPr txBox="1"/>
          <p:nvPr>
            <p:ph idx="6"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01">
  <p:cSld name="CUSTOM_14">
    <p:bg>
      <p:bgPr>
        <a:solidFill>
          <a:schemeClr val="lt1"/>
        </a:solidFill>
      </p:bgPr>
    </p:bg>
    <p:spTree>
      <p:nvGrpSpPr>
        <p:cNvPr id="107" name="Shape 107"/>
        <p:cNvGrpSpPr/>
        <p:nvPr/>
      </p:nvGrpSpPr>
      <p:grpSpPr>
        <a:xfrm>
          <a:off x="0" y="0"/>
          <a:ext cx="0" cy="0"/>
          <a:chOff x="0" y="0"/>
          <a:chExt cx="0" cy="0"/>
        </a:xfrm>
      </p:grpSpPr>
      <p:sp>
        <p:nvSpPr>
          <p:cNvPr id="108" name="Google Shape;108;p18"/>
          <p:cNvSpPr/>
          <p:nvPr/>
        </p:nvSpPr>
        <p:spPr>
          <a:xfrm flipH="1">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25490"/>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8"/>
          <p:cNvSpPr txBox="1"/>
          <p:nvPr>
            <p:ph type="ctrTitle"/>
          </p:nvPr>
        </p:nvSpPr>
        <p:spPr>
          <a:xfrm>
            <a:off x="5062875" y="1961963"/>
            <a:ext cx="2796000" cy="6000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1600"/>
              <a:buNone/>
              <a:defRPr sz="1600"/>
            </a:lvl2pPr>
            <a:lvl3pPr lvl="2" rtl="0" algn="r">
              <a:spcBef>
                <a:spcPts val="0"/>
              </a:spcBef>
              <a:spcAft>
                <a:spcPts val="0"/>
              </a:spcAft>
              <a:buSzPts val="1600"/>
              <a:buNone/>
              <a:defRPr sz="1600"/>
            </a:lvl3pPr>
            <a:lvl4pPr lvl="3" rtl="0" algn="r">
              <a:spcBef>
                <a:spcPts val="0"/>
              </a:spcBef>
              <a:spcAft>
                <a:spcPts val="0"/>
              </a:spcAft>
              <a:buSzPts val="1600"/>
              <a:buNone/>
              <a:defRPr sz="1600"/>
            </a:lvl4pPr>
            <a:lvl5pPr lvl="4" rtl="0" algn="r">
              <a:spcBef>
                <a:spcPts val="0"/>
              </a:spcBef>
              <a:spcAft>
                <a:spcPts val="0"/>
              </a:spcAft>
              <a:buSzPts val="1600"/>
              <a:buNone/>
              <a:defRPr sz="1600"/>
            </a:lvl5pPr>
            <a:lvl6pPr lvl="5" rtl="0" algn="r">
              <a:spcBef>
                <a:spcPts val="0"/>
              </a:spcBef>
              <a:spcAft>
                <a:spcPts val="0"/>
              </a:spcAft>
              <a:buSzPts val="1600"/>
              <a:buNone/>
              <a:defRPr sz="1600"/>
            </a:lvl6pPr>
            <a:lvl7pPr lvl="6" rtl="0" algn="r">
              <a:spcBef>
                <a:spcPts val="0"/>
              </a:spcBef>
              <a:spcAft>
                <a:spcPts val="0"/>
              </a:spcAft>
              <a:buSzPts val="1600"/>
              <a:buNone/>
              <a:defRPr sz="1600"/>
            </a:lvl7pPr>
            <a:lvl8pPr lvl="7" rtl="0" algn="r">
              <a:spcBef>
                <a:spcPts val="0"/>
              </a:spcBef>
              <a:spcAft>
                <a:spcPts val="0"/>
              </a:spcAft>
              <a:buSzPts val="1600"/>
              <a:buNone/>
              <a:defRPr sz="1600"/>
            </a:lvl8pPr>
            <a:lvl9pPr lvl="8" rtl="0" algn="r">
              <a:spcBef>
                <a:spcPts val="0"/>
              </a:spcBef>
              <a:spcAft>
                <a:spcPts val="0"/>
              </a:spcAft>
              <a:buSzPts val="1600"/>
              <a:buNone/>
              <a:defRPr sz="1600"/>
            </a:lvl9pPr>
          </a:lstStyle>
          <a:p/>
        </p:txBody>
      </p:sp>
      <p:sp>
        <p:nvSpPr>
          <p:cNvPr id="110" name="Google Shape;110;p18"/>
          <p:cNvSpPr txBox="1"/>
          <p:nvPr>
            <p:ph idx="1" type="subTitle"/>
          </p:nvPr>
        </p:nvSpPr>
        <p:spPr>
          <a:xfrm>
            <a:off x="5062875" y="2561963"/>
            <a:ext cx="2796000" cy="109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500"/>
              <a:buNone/>
              <a:defRPr sz="15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8">
    <p:spTree>
      <p:nvGrpSpPr>
        <p:cNvPr id="111" name="Shape 111"/>
        <p:cNvGrpSpPr/>
        <p:nvPr/>
      </p:nvGrpSpPr>
      <p:grpSpPr>
        <a:xfrm>
          <a:off x="0" y="0"/>
          <a:ext cx="0" cy="0"/>
          <a:chOff x="0" y="0"/>
          <a:chExt cx="0" cy="0"/>
        </a:xfrm>
      </p:grpSpPr>
      <p:sp>
        <p:nvSpPr>
          <p:cNvPr id="112" name="Google Shape;112;p19"/>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txBox="1"/>
          <p:nvPr>
            <p:ph idx="1" type="subTitle"/>
          </p:nvPr>
        </p:nvSpPr>
        <p:spPr>
          <a:xfrm>
            <a:off x="762225" y="1575625"/>
            <a:ext cx="6042600" cy="1573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400"/>
            </a:lvl1pPr>
            <a:lvl2pPr lvl="1" rtl="0">
              <a:lnSpc>
                <a:spcPct val="100000"/>
              </a:lnSpc>
              <a:spcBef>
                <a:spcPts val="0"/>
              </a:spcBef>
              <a:spcAft>
                <a:spcPts val="0"/>
              </a:spcAft>
              <a:buNone/>
              <a:defRPr sz="2400"/>
            </a:lvl2pPr>
            <a:lvl3pPr lvl="2" rtl="0">
              <a:lnSpc>
                <a:spcPct val="100000"/>
              </a:lnSpc>
              <a:spcBef>
                <a:spcPts val="0"/>
              </a:spcBef>
              <a:spcAft>
                <a:spcPts val="0"/>
              </a:spcAft>
              <a:buNone/>
              <a:defRPr sz="2400"/>
            </a:lvl3pPr>
            <a:lvl4pPr lvl="3" rtl="0">
              <a:lnSpc>
                <a:spcPct val="100000"/>
              </a:lnSpc>
              <a:spcBef>
                <a:spcPts val="0"/>
              </a:spcBef>
              <a:spcAft>
                <a:spcPts val="0"/>
              </a:spcAft>
              <a:buNone/>
              <a:defRPr sz="2400"/>
            </a:lvl4pPr>
            <a:lvl5pPr lvl="4" rtl="0">
              <a:lnSpc>
                <a:spcPct val="100000"/>
              </a:lnSpc>
              <a:spcBef>
                <a:spcPts val="0"/>
              </a:spcBef>
              <a:spcAft>
                <a:spcPts val="0"/>
              </a:spcAft>
              <a:buNone/>
              <a:defRPr sz="2400"/>
            </a:lvl5pPr>
            <a:lvl6pPr lvl="5" rtl="0">
              <a:lnSpc>
                <a:spcPct val="100000"/>
              </a:lnSpc>
              <a:spcBef>
                <a:spcPts val="0"/>
              </a:spcBef>
              <a:spcAft>
                <a:spcPts val="0"/>
              </a:spcAft>
              <a:buNone/>
              <a:defRPr sz="2400"/>
            </a:lvl6pPr>
            <a:lvl7pPr lvl="6" rtl="0">
              <a:lnSpc>
                <a:spcPct val="100000"/>
              </a:lnSpc>
              <a:spcBef>
                <a:spcPts val="0"/>
              </a:spcBef>
              <a:spcAft>
                <a:spcPts val="0"/>
              </a:spcAft>
              <a:buNone/>
              <a:defRPr sz="2400"/>
            </a:lvl7pPr>
            <a:lvl8pPr lvl="7" rtl="0">
              <a:lnSpc>
                <a:spcPct val="100000"/>
              </a:lnSpc>
              <a:spcBef>
                <a:spcPts val="0"/>
              </a:spcBef>
              <a:spcAft>
                <a:spcPts val="0"/>
              </a:spcAft>
              <a:buNone/>
              <a:defRPr sz="2400"/>
            </a:lvl8pPr>
            <a:lvl9pPr lvl="8" rtl="0">
              <a:lnSpc>
                <a:spcPct val="100000"/>
              </a:lnSpc>
              <a:spcBef>
                <a:spcPts val="0"/>
              </a:spcBef>
              <a:spcAft>
                <a:spcPts val="0"/>
              </a:spcAft>
              <a:buNone/>
              <a:defRPr sz="2400"/>
            </a:lvl9pPr>
          </a:lstStyle>
          <a:p/>
        </p:txBody>
      </p:sp>
      <p:sp>
        <p:nvSpPr>
          <p:cNvPr id="114" name="Google Shape;114;p19"/>
          <p:cNvSpPr txBox="1"/>
          <p:nvPr>
            <p:ph idx="2" type="subTitle"/>
          </p:nvPr>
        </p:nvSpPr>
        <p:spPr>
          <a:xfrm>
            <a:off x="762225" y="3149075"/>
            <a:ext cx="6042600" cy="517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b="1" sz="2100">
                <a:latin typeface="Pathway Gothic One"/>
                <a:ea typeface="Pathway Gothic One"/>
                <a:cs typeface="Pathway Gothic One"/>
                <a:sym typeface="Pathway Gothic One"/>
              </a:defRPr>
            </a:lvl1pPr>
            <a:lvl2pPr lvl="1" rtl="0">
              <a:spcBef>
                <a:spcPts val="0"/>
              </a:spcBef>
              <a:spcAft>
                <a:spcPts val="0"/>
              </a:spcAft>
              <a:buNone/>
              <a:defRPr b="1" sz="2100">
                <a:latin typeface="Pathway Gothic One"/>
                <a:ea typeface="Pathway Gothic One"/>
                <a:cs typeface="Pathway Gothic One"/>
                <a:sym typeface="Pathway Gothic One"/>
              </a:defRPr>
            </a:lvl2pPr>
            <a:lvl3pPr lvl="2" rtl="0">
              <a:spcBef>
                <a:spcPts val="0"/>
              </a:spcBef>
              <a:spcAft>
                <a:spcPts val="0"/>
              </a:spcAft>
              <a:buNone/>
              <a:defRPr b="1" sz="2100">
                <a:latin typeface="Pathway Gothic One"/>
                <a:ea typeface="Pathway Gothic One"/>
                <a:cs typeface="Pathway Gothic One"/>
                <a:sym typeface="Pathway Gothic One"/>
              </a:defRPr>
            </a:lvl3pPr>
            <a:lvl4pPr lvl="3" rtl="0">
              <a:spcBef>
                <a:spcPts val="0"/>
              </a:spcBef>
              <a:spcAft>
                <a:spcPts val="0"/>
              </a:spcAft>
              <a:buNone/>
              <a:defRPr b="1" sz="2100">
                <a:latin typeface="Pathway Gothic One"/>
                <a:ea typeface="Pathway Gothic One"/>
                <a:cs typeface="Pathway Gothic One"/>
                <a:sym typeface="Pathway Gothic One"/>
              </a:defRPr>
            </a:lvl4pPr>
            <a:lvl5pPr lvl="4" rtl="0">
              <a:spcBef>
                <a:spcPts val="0"/>
              </a:spcBef>
              <a:spcAft>
                <a:spcPts val="0"/>
              </a:spcAft>
              <a:buNone/>
              <a:defRPr b="1" sz="2100">
                <a:latin typeface="Pathway Gothic One"/>
                <a:ea typeface="Pathway Gothic One"/>
                <a:cs typeface="Pathway Gothic One"/>
                <a:sym typeface="Pathway Gothic One"/>
              </a:defRPr>
            </a:lvl5pPr>
            <a:lvl6pPr lvl="5" rtl="0">
              <a:spcBef>
                <a:spcPts val="0"/>
              </a:spcBef>
              <a:spcAft>
                <a:spcPts val="0"/>
              </a:spcAft>
              <a:buNone/>
              <a:defRPr b="1" sz="2100">
                <a:latin typeface="Pathway Gothic One"/>
                <a:ea typeface="Pathway Gothic One"/>
                <a:cs typeface="Pathway Gothic One"/>
                <a:sym typeface="Pathway Gothic One"/>
              </a:defRPr>
            </a:lvl6pPr>
            <a:lvl7pPr lvl="6" rtl="0">
              <a:spcBef>
                <a:spcPts val="0"/>
              </a:spcBef>
              <a:spcAft>
                <a:spcPts val="0"/>
              </a:spcAft>
              <a:buNone/>
              <a:defRPr b="1" sz="2100">
                <a:latin typeface="Pathway Gothic One"/>
                <a:ea typeface="Pathway Gothic One"/>
                <a:cs typeface="Pathway Gothic One"/>
                <a:sym typeface="Pathway Gothic One"/>
              </a:defRPr>
            </a:lvl7pPr>
            <a:lvl8pPr lvl="7" rtl="0">
              <a:spcBef>
                <a:spcPts val="0"/>
              </a:spcBef>
              <a:spcAft>
                <a:spcPts val="0"/>
              </a:spcAft>
              <a:buNone/>
              <a:defRPr b="1" sz="2100">
                <a:latin typeface="Pathway Gothic One"/>
                <a:ea typeface="Pathway Gothic One"/>
                <a:cs typeface="Pathway Gothic One"/>
                <a:sym typeface="Pathway Gothic One"/>
              </a:defRPr>
            </a:lvl8pPr>
            <a:lvl9pPr lvl="8" rtl="0">
              <a:spcBef>
                <a:spcPts val="0"/>
              </a:spcBef>
              <a:spcAft>
                <a:spcPts val="0"/>
              </a:spcAft>
              <a:buNone/>
              <a:defRPr b="1" sz="2100">
                <a:latin typeface="Pathway Gothic One"/>
                <a:ea typeface="Pathway Gothic One"/>
                <a:cs typeface="Pathway Gothic One"/>
                <a:sym typeface="Pathway Gothic 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01">
  <p:cSld name="CUSTOM_16">
    <p:bg>
      <p:bgPr>
        <a:solidFill>
          <a:schemeClr val="lt1"/>
        </a:solidFill>
      </p:bgPr>
    </p:bg>
    <p:spTree>
      <p:nvGrpSpPr>
        <p:cNvPr id="115" name="Shape 115"/>
        <p:cNvGrpSpPr/>
        <p:nvPr/>
      </p:nvGrpSpPr>
      <p:grpSpPr>
        <a:xfrm>
          <a:off x="0" y="0"/>
          <a:ext cx="0" cy="0"/>
          <a:chOff x="0" y="0"/>
          <a:chExt cx="0" cy="0"/>
        </a:xfrm>
      </p:grpSpPr>
      <p:sp>
        <p:nvSpPr>
          <p:cNvPr id="116" name="Google Shape;116;p20"/>
          <p:cNvSpPr/>
          <p:nvPr/>
        </p:nvSpPr>
        <p:spPr>
          <a:xfrm>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flipH="1" rot="-5400000">
            <a:off x="-629550" y="629550"/>
            <a:ext cx="3034800" cy="177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0"/>
          <p:cNvSpPr txBox="1"/>
          <p:nvPr>
            <p:ph idx="1" type="subTitle"/>
          </p:nvPr>
        </p:nvSpPr>
        <p:spPr>
          <a:xfrm>
            <a:off x="2235200" y="2117250"/>
            <a:ext cx="4686300" cy="909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a:lvl1pPr>
            <a:lvl2pPr lvl="1" rtl="0" algn="r">
              <a:lnSpc>
                <a:spcPct val="100000"/>
              </a:lnSpc>
              <a:spcBef>
                <a:spcPts val="0"/>
              </a:spcBef>
              <a:spcAft>
                <a:spcPts val="0"/>
              </a:spcAft>
              <a:buNone/>
              <a:defRPr/>
            </a:lvl2pPr>
            <a:lvl3pPr lvl="2" rtl="0" algn="r">
              <a:lnSpc>
                <a:spcPct val="100000"/>
              </a:lnSpc>
              <a:spcBef>
                <a:spcPts val="0"/>
              </a:spcBef>
              <a:spcAft>
                <a:spcPts val="0"/>
              </a:spcAft>
              <a:buNone/>
              <a:defRPr/>
            </a:lvl3pPr>
            <a:lvl4pPr lvl="3" rtl="0" algn="r">
              <a:lnSpc>
                <a:spcPct val="100000"/>
              </a:lnSpc>
              <a:spcBef>
                <a:spcPts val="0"/>
              </a:spcBef>
              <a:spcAft>
                <a:spcPts val="0"/>
              </a:spcAft>
              <a:buNone/>
              <a:defRPr/>
            </a:lvl4pPr>
            <a:lvl5pPr lvl="4" rtl="0" algn="r">
              <a:lnSpc>
                <a:spcPct val="100000"/>
              </a:lnSpc>
              <a:spcBef>
                <a:spcPts val="0"/>
              </a:spcBef>
              <a:spcAft>
                <a:spcPts val="0"/>
              </a:spcAft>
              <a:buNone/>
              <a:defRPr/>
            </a:lvl5pPr>
            <a:lvl6pPr lvl="5" rtl="0" algn="r">
              <a:lnSpc>
                <a:spcPct val="100000"/>
              </a:lnSpc>
              <a:spcBef>
                <a:spcPts val="0"/>
              </a:spcBef>
              <a:spcAft>
                <a:spcPts val="0"/>
              </a:spcAft>
              <a:buNone/>
              <a:defRPr/>
            </a:lvl6pPr>
            <a:lvl7pPr lvl="6" rtl="0" algn="r">
              <a:lnSpc>
                <a:spcPct val="100000"/>
              </a:lnSpc>
              <a:spcBef>
                <a:spcPts val="0"/>
              </a:spcBef>
              <a:spcAft>
                <a:spcPts val="0"/>
              </a:spcAft>
              <a:buNone/>
              <a:defRPr/>
            </a:lvl7pPr>
            <a:lvl8pPr lvl="7" rtl="0" algn="r">
              <a:lnSpc>
                <a:spcPct val="100000"/>
              </a:lnSpc>
              <a:spcBef>
                <a:spcPts val="0"/>
              </a:spcBef>
              <a:spcAft>
                <a:spcPts val="0"/>
              </a:spcAft>
              <a:buNone/>
              <a:defRPr/>
            </a:lvl8pPr>
            <a:lvl9pPr lvl="8" rtl="0" algn="r">
              <a:lnSpc>
                <a:spcPct val="100000"/>
              </a:lnSpc>
              <a:spcBef>
                <a:spcPts val="0"/>
              </a:spcBef>
              <a:spcAft>
                <a:spcPts val="0"/>
              </a:spcAft>
              <a:buNone/>
              <a:defRPr/>
            </a:lvl9pPr>
          </a:lstStyle>
          <a:p/>
        </p:txBody>
      </p:sp>
      <p:sp>
        <p:nvSpPr>
          <p:cNvPr id="119" name="Google Shape;119;p20"/>
          <p:cNvSpPr txBox="1"/>
          <p:nvPr>
            <p:ph type="title"/>
          </p:nvPr>
        </p:nvSpPr>
        <p:spPr>
          <a:xfrm>
            <a:off x="896550" y="445025"/>
            <a:ext cx="7643100" cy="5073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lt1"/>
        </a:solidFill>
      </p:bgPr>
    </p:bg>
    <p:spTree>
      <p:nvGrpSpPr>
        <p:cNvPr id="13" name="Shape 13"/>
        <p:cNvGrpSpPr/>
        <p:nvPr/>
      </p:nvGrpSpPr>
      <p:grpSpPr>
        <a:xfrm>
          <a:off x="0" y="0"/>
          <a:ext cx="0" cy="0"/>
          <a:chOff x="0" y="0"/>
          <a:chExt cx="0" cy="0"/>
        </a:xfrm>
      </p:grpSpPr>
      <p:sp>
        <p:nvSpPr>
          <p:cNvPr id="14" name="Google Shape;14;p3"/>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7024675" y="-125"/>
            <a:ext cx="2119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716675" y="2282850"/>
            <a:ext cx="59829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7" name="Google Shape;17;p3"/>
          <p:cNvSpPr txBox="1"/>
          <p:nvPr>
            <p:ph hasCustomPrompt="1" idx="2" type="title"/>
          </p:nvPr>
        </p:nvSpPr>
        <p:spPr>
          <a:xfrm>
            <a:off x="7383325" y="4023225"/>
            <a:ext cx="10440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6000"/>
            </a:lvl1pPr>
            <a:lvl2pPr lvl="1"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02">
  <p:cSld name="CUSTOM_16_1">
    <p:bg>
      <p:bgPr>
        <a:solidFill>
          <a:schemeClr val="lt1"/>
        </a:solidFill>
      </p:bgPr>
    </p:bg>
    <p:spTree>
      <p:nvGrpSpPr>
        <p:cNvPr id="120" name="Shape 120"/>
        <p:cNvGrpSpPr/>
        <p:nvPr/>
      </p:nvGrpSpPr>
      <p:grpSpPr>
        <a:xfrm>
          <a:off x="0" y="0"/>
          <a:ext cx="0" cy="0"/>
          <a:chOff x="0" y="0"/>
          <a:chExt cx="0" cy="0"/>
        </a:xfrm>
      </p:grpSpPr>
      <p:sp>
        <p:nvSpPr>
          <p:cNvPr id="121" name="Google Shape;121;p21"/>
          <p:cNvSpPr/>
          <p:nvPr/>
        </p:nvSpPr>
        <p:spPr>
          <a:xfrm flipH="1" rot="10800000">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490"/>
                </a:srgbClr>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flipH="1" rot="-5400000">
            <a:off x="6738975" y="638050"/>
            <a:ext cx="3034800" cy="177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1"/>
          <p:cNvSpPr txBox="1"/>
          <p:nvPr>
            <p:ph idx="1" type="subTitle"/>
          </p:nvPr>
        </p:nvSpPr>
        <p:spPr>
          <a:xfrm flipH="1">
            <a:off x="2244725" y="2043300"/>
            <a:ext cx="4648200" cy="105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24" name="Google Shape;124;p21"/>
          <p:cNvSpPr txBox="1"/>
          <p:nvPr>
            <p:ph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30">
    <p:spTree>
      <p:nvGrpSpPr>
        <p:cNvPr id="125" name="Shape 125"/>
        <p:cNvGrpSpPr/>
        <p:nvPr/>
      </p:nvGrpSpPr>
      <p:grpSpPr>
        <a:xfrm>
          <a:off x="0" y="0"/>
          <a:ext cx="0" cy="0"/>
          <a:chOff x="0" y="0"/>
          <a:chExt cx="0" cy="0"/>
        </a:xfrm>
      </p:grpSpPr>
      <p:sp>
        <p:nvSpPr>
          <p:cNvPr id="126" name="Google Shape;126;p22"/>
          <p:cNvSpPr/>
          <p:nvPr/>
        </p:nvSpPr>
        <p:spPr>
          <a:xfrm flipH="1">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25490"/>
                </a:srgbClr>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txBox="1"/>
          <p:nvPr>
            <p:ph type="ctrTitle"/>
          </p:nvPr>
        </p:nvSpPr>
        <p:spPr>
          <a:xfrm>
            <a:off x="1253280" y="1735202"/>
            <a:ext cx="1706100" cy="306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8" name="Google Shape;128;p22"/>
          <p:cNvSpPr txBox="1"/>
          <p:nvPr>
            <p:ph idx="1" type="subTitle"/>
          </p:nvPr>
        </p:nvSpPr>
        <p:spPr>
          <a:xfrm>
            <a:off x="1253282" y="2053488"/>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29" name="Google Shape;129;p22"/>
          <p:cNvSpPr txBox="1"/>
          <p:nvPr>
            <p:ph idx="2" type="ctrTitle"/>
          </p:nvPr>
        </p:nvSpPr>
        <p:spPr>
          <a:xfrm>
            <a:off x="3718966" y="1723950"/>
            <a:ext cx="1706100" cy="329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0" name="Google Shape;130;p22"/>
          <p:cNvSpPr txBox="1"/>
          <p:nvPr>
            <p:ph idx="3" type="subTitle"/>
          </p:nvPr>
        </p:nvSpPr>
        <p:spPr>
          <a:xfrm>
            <a:off x="3718968" y="2053350"/>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31" name="Google Shape;131;p22"/>
          <p:cNvSpPr txBox="1"/>
          <p:nvPr>
            <p:ph idx="4" type="ctrTitle"/>
          </p:nvPr>
        </p:nvSpPr>
        <p:spPr>
          <a:xfrm>
            <a:off x="6184655" y="1723950"/>
            <a:ext cx="1706100" cy="329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2" name="Google Shape;132;p22"/>
          <p:cNvSpPr txBox="1"/>
          <p:nvPr>
            <p:ph idx="5" type="subTitle"/>
          </p:nvPr>
        </p:nvSpPr>
        <p:spPr>
          <a:xfrm>
            <a:off x="6184658" y="2053350"/>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33" name="Google Shape;133;p22"/>
          <p:cNvSpPr txBox="1"/>
          <p:nvPr>
            <p:ph idx="6" type="ctrTitle"/>
          </p:nvPr>
        </p:nvSpPr>
        <p:spPr>
          <a:xfrm>
            <a:off x="1253267" y="3570894"/>
            <a:ext cx="1706100" cy="329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4" name="Google Shape;134;p22"/>
          <p:cNvSpPr txBox="1"/>
          <p:nvPr>
            <p:ph idx="7" type="subTitle"/>
          </p:nvPr>
        </p:nvSpPr>
        <p:spPr>
          <a:xfrm>
            <a:off x="1253242" y="3903769"/>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35" name="Google Shape;135;p22"/>
          <p:cNvSpPr txBox="1"/>
          <p:nvPr>
            <p:ph idx="8" type="ctrTitle"/>
          </p:nvPr>
        </p:nvSpPr>
        <p:spPr>
          <a:xfrm>
            <a:off x="3718981" y="3570894"/>
            <a:ext cx="1706100" cy="3294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6" name="Google Shape;136;p22"/>
          <p:cNvSpPr txBox="1"/>
          <p:nvPr>
            <p:ph idx="9" type="subTitle"/>
          </p:nvPr>
        </p:nvSpPr>
        <p:spPr>
          <a:xfrm>
            <a:off x="3718956" y="3903769"/>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37" name="Google Shape;137;p22"/>
          <p:cNvSpPr txBox="1"/>
          <p:nvPr>
            <p:ph idx="13" type="ctrTitle"/>
          </p:nvPr>
        </p:nvSpPr>
        <p:spPr>
          <a:xfrm>
            <a:off x="6184642" y="3570894"/>
            <a:ext cx="1706100" cy="333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800"/>
              <a:buNone/>
              <a:defRPr sz="21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8" name="Google Shape;138;p22"/>
          <p:cNvSpPr txBox="1"/>
          <p:nvPr>
            <p:ph idx="14" type="subTitle"/>
          </p:nvPr>
        </p:nvSpPr>
        <p:spPr>
          <a:xfrm>
            <a:off x="6184617" y="3903769"/>
            <a:ext cx="1706100" cy="79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300"/>
              <a:buNone/>
              <a:defRPr sz="1500"/>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39" name="Google Shape;139;p22"/>
          <p:cNvSpPr txBox="1"/>
          <p:nvPr>
            <p:ph idx="15"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2">
  <p:cSld name="CUSTOM_31">
    <p:spTree>
      <p:nvGrpSpPr>
        <p:cNvPr id="140" name="Shape 140"/>
        <p:cNvGrpSpPr/>
        <p:nvPr/>
      </p:nvGrpSpPr>
      <p:grpSpPr>
        <a:xfrm>
          <a:off x="0" y="0"/>
          <a:ext cx="0" cy="0"/>
          <a:chOff x="0" y="0"/>
          <a:chExt cx="0" cy="0"/>
        </a:xfrm>
      </p:grpSpPr>
      <p:sp>
        <p:nvSpPr>
          <p:cNvPr id="141" name="Google Shape;141;p23"/>
          <p:cNvSpPr/>
          <p:nvPr/>
        </p:nvSpPr>
        <p:spPr>
          <a:xfrm flipH="1">
            <a:off x="-33100" y="-30962"/>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txBox="1"/>
          <p:nvPr>
            <p:ph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3">
  <p:cSld name="CUSTOM_31_1">
    <p:spTree>
      <p:nvGrpSpPr>
        <p:cNvPr id="143" name="Shape 143"/>
        <p:cNvGrpSpPr/>
        <p:nvPr/>
      </p:nvGrpSpPr>
      <p:grpSpPr>
        <a:xfrm>
          <a:off x="0" y="0"/>
          <a:ext cx="0" cy="0"/>
          <a:chOff x="0" y="0"/>
          <a:chExt cx="0" cy="0"/>
        </a:xfrm>
      </p:grpSpPr>
      <p:sp>
        <p:nvSpPr>
          <p:cNvPr id="144" name="Google Shape;144;p24"/>
          <p:cNvSpPr/>
          <p:nvPr/>
        </p:nvSpPr>
        <p:spPr>
          <a:xfrm>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4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03">
  <p:cSld name="CUSTOM_32">
    <p:spTree>
      <p:nvGrpSpPr>
        <p:cNvPr id="146" name="Shape 146"/>
        <p:cNvGrpSpPr/>
        <p:nvPr/>
      </p:nvGrpSpPr>
      <p:grpSpPr>
        <a:xfrm>
          <a:off x="0" y="0"/>
          <a:ext cx="0" cy="0"/>
          <a:chOff x="0" y="0"/>
          <a:chExt cx="0" cy="0"/>
        </a:xfrm>
      </p:grpSpPr>
      <p:sp>
        <p:nvSpPr>
          <p:cNvPr id="147" name="Google Shape;147;p25"/>
          <p:cNvSpPr/>
          <p:nvPr/>
        </p:nvSpPr>
        <p:spPr>
          <a:xfrm rot="10800000">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txBox="1"/>
          <p:nvPr>
            <p:ph idx="1" type="subTitle"/>
          </p:nvPr>
        </p:nvSpPr>
        <p:spPr>
          <a:xfrm>
            <a:off x="636525" y="2007525"/>
            <a:ext cx="3767700" cy="160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p:txBody>
      </p:sp>
      <p:sp>
        <p:nvSpPr>
          <p:cNvPr id="149" name="Google Shape;149;p25"/>
          <p:cNvSpPr txBox="1"/>
          <p:nvPr>
            <p:ph type="ctrTitle"/>
          </p:nvPr>
        </p:nvSpPr>
        <p:spPr>
          <a:xfrm>
            <a:off x="6549948" y="390425"/>
            <a:ext cx="19764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01">
  <p:cSld name="CUSTOM_33">
    <p:spTree>
      <p:nvGrpSpPr>
        <p:cNvPr id="150" name="Shape 150"/>
        <p:cNvGrpSpPr/>
        <p:nvPr/>
      </p:nvGrpSpPr>
      <p:grpSpPr>
        <a:xfrm>
          <a:off x="0" y="0"/>
          <a:ext cx="0" cy="0"/>
          <a:chOff x="0" y="0"/>
          <a:chExt cx="0" cy="0"/>
        </a:xfrm>
      </p:grpSpPr>
      <p:sp>
        <p:nvSpPr>
          <p:cNvPr id="151" name="Google Shape;151;p26"/>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6"/>
          <p:cNvSpPr txBox="1"/>
          <p:nvPr>
            <p:ph idx="1" type="subTitle"/>
          </p:nvPr>
        </p:nvSpPr>
        <p:spPr>
          <a:xfrm flipH="1">
            <a:off x="6443662" y="2420050"/>
            <a:ext cx="1914300" cy="106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3" name="Google Shape;153;p26"/>
          <p:cNvSpPr txBox="1"/>
          <p:nvPr>
            <p:ph idx="2" type="subTitle"/>
          </p:nvPr>
        </p:nvSpPr>
        <p:spPr>
          <a:xfrm>
            <a:off x="1279837" y="2420050"/>
            <a:ext cx="1914300" cy="106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54" name="Google Shape;154;p26"/>
          <p:cNvSpPr txBox="1"/>
          <p:nvPr>
            <p:ph type="ctrTitle"/>
          </p:nvPr>
        </p:nvSpPr>
        <p:spPr>
          <a:xfrm>
            <a:off x="6443662" y="2035150"/>
            <a:ext cx="1914300" cy="38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21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
        <p:nvSpPr>
          <p:cNvPr id="155" name="Google Shape;155;p26"/>
          <p:cNvSpPr txBox="1"/>
          <p:nvPr>
            <p:ph idx="3" type="ctrTitle"/>
          </p:nvPr>
        </p:nvSpPr>
        <p:spPr>
          <a:xfrm>
            <a:off x="1279837" y="2035150"/>
            <a:ext cx="1914300" cy="38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21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56" name="Google Shape;156;p26"/>
          <p:cNvSpPr txBox="1"/>
          <p:nvPr>
            <p:ph idx="4" type="subTitle"/>
          </p:nvPr>
        </p:nvSpPr>
        <p:spPr>
          <a:xfrm>
            <a:off x="3861750" y="2420050"/>
            <a:ext cx="1914300" cy="106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57" name="Google Shape;157;p26"/>
          <p:cNvSpPr txBox="1"/>
          <p:nvPr>
            <p:ph idx="5" type="ctrTitle"/>
          </p:nvPr>
        </p:nvSpPr>
        <p:spPr>
          <a:xfrm>
            <a:off x="3861750" y="2035150"/>
            <a:ext cx="1914300" cy="38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1600"/>
              <a:buNone/>
              <a:defRPr sz="21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58" name="Google Shape;158;p26"/>
          <p:cNvSpPr txBox="1"/>
          <p:nvPr>
            <p:ph idx="6"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02">
  <p:cSld name="CUSTOM_34">
    <p:bg>
      <p:bgPr>
        <a:solidFill>
          <a:schemeClr val="lt1"/>
        </a:solidFill>
      </p:bgPr>
    </p:bg>
    <p:spTree>
      <p:nvGrpSpPr>
        <p:cNvPr id="159" name="Shape 159"/>
        <p:cNvGrpSpPr/>
        <p:nvPr/>
      </p:nvGrpSpPr>
      <p:grpSpPr>
        <a:xfrm>
          <a:off x="0" y="0"/>
          <a:ext cx="0" cy="0"/>
          <a:chOff x="0" y="0"/>
          <a:chExt cx="0" cy="0"/>
        </a:xfrm>
      </p:grpSpPr>
      <p:sp>
        <p:nvSpPr>
          <p:cNvPr id="160" name="Google Shape;160;p27"/>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0"/>
                </a:srgbClr>
              </a:gs>
              <a:gs pos="100000">
                <a:srgbClr val="FFFFFF">
                  <a:alpha val="25098"/>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txBox="1"/>
          <p:nvPr>
            <p:ph idx="1" type="subTitle"/>
          </p:nvPr>
        </p:nvSpPr>
        <p:spPr>
          <a:xfrm>
            <a:off x="2144350" y="2373650"/>
            <a:ext cx="1985700" cy="1401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sp>
        <p:nvSpPr>
          <p:cNvPr id="162" name="Google Shape;162;p27"/>
          <p:cNvSpPr txBox="1"/>
          <p:nvPr>
            <p:ph type="ctrTitle"/>
          </p:nvPr>
        </p:nvSpPr>
        <p:spPr>
          <a:xfrm>
            <a:off x="2144350" y="1967625"/>
            <a:ext cx="1985700" cy="405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None/>
              <a:defRPr sz="21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3" name="Google Shape;163;p27"/>
          <p:cNvSpPr txBox="1"/>
          <p:nvPr>
            <p:ph idx="2" type="subTitle"/>
          </p:nvPr>
        </p:nvSpPr>
        <p:spPr>
          <a:xfrm>
            <a:off x="5025075" y="2373650"/>
            <a:ext cx="1985700" cy="1401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500"/>
              <a:buNone/>
              <a:defRPr sz="1500"/>
            </a:lvl1pPr>
            <a:lvl2pPr lvl="1" rtl="0" algn="r">
              <a:lnSpc>
                <a:spcPct val="100000"/>
              </a:lnSpc>
              <a:spcBef>
                <a:spcPts val="0"/>
              </a:spcBef>
              <a:spcAft>
                <a:spcPts val="0"/>
              </a:spcAft>
              <a:buSzPts val="1500"/>
              <a:buNone/>
              <a:defRPr sz="1500"/>
            </a:lvl2pPr>
            <a:lvl3pPr lvl="2" rtl="0" algn="r">
              <a:lnSpc>
                <a:spcPct val="100000"/>
              </a:lnSpc>
              <a:spcBef>
                <a:spcPts val="0"/>
              </a:spcBef>
              <a:spcAft>
                <a:spcPts val="0"/>
              </a:spcAft>
              <a:buSzPts val="1500"/>
              <a:buNone/>
              <a:defRPr sz="1500"/>
            </a:lvl3pPr>
            <a:lvl4pPr lvl="3" rtl="0" algn="r">
              <a:lnSpc>
                <a:spcPct val="100000"/>
              </a:lnSpc>
              <a:spcBef>
                <a:spcPts val="0"/>
              </a:spcBef>
              <a:spcAft>
                <a:spcPts val="0"/>
              </a:spcAft>
              <a:buSzPts val="1500"/>
              <a:buNone/>
              <a:defRPr sz="1500"/>
            </a:lvl4pPr>
            <a:lvl5pPr lvl="4" rtl="0" algn="r">
              <a:lnSpc>
                <a:spcPct val="100000"/>
              </a:lnSpc>
              <a:spcBef>
                <a:spcPts val="0"/>
              </a:spcBef>
              <a:spcAft>
                <a:spcPts val="0"/>
              </a:spcAft>
              <a:buSzPts val="1500"/>
              <a:buNone/>
              <a:defRPr sz="1500"/>
            </a:lvl5pPr>
            <a:lvl6pPr lvl="5" rtl="0" algn="r">
              <a:lnSpc>
                <a:spcPct val="100000"/>
              </a:lnSpc>
              <a:spcBef>
                <a:spcPts val="0"/>
              </a:spcBef>
              <a:spcAft>
                <a:spcPts val="0"/>
              </a:spcAft>
              <a:buSzPts val="1500"/>
              <a:buNone/>
              <a:defRPr sz="1500"/>
            </a:lvl6pPr>
            <a:lvl7pPr lvl="6" rtl="0" algn="r">
              <a:lnSpc>
                <a:spcPct val="100000"/>
              </a:lnSpc>
              <a:spcBef>
                <a:spcPts val="0"/>
              </a:spcBef>
              <a:spcAft>
                <a:spcPts val="0"/>
              </a:spcAft>
              <a:buSzPts val="1500"/>
              <a:buNone/>
              <a:defRPr sz="1500"/>
            </a:lvl7pPr>
            <a:lvl8pPr lvl="7" rtl="0" algn="r">
              <a:lnSpc>
                <a:spcPct val="100000"/>
              </a:lnSpc>
              <a:spcBef>
                <a:spcPts val="0"/>
              </a:spcBef>
              <a:spcAft>
                <a:spcPts val="0"/>
              </a:spcAft>
              <a:buSzPts val="1500"/>
              <a:buNone/>
              <a:defRPr sz="1500"/>
            </a:lvl8pPr>
            <a:lvl9pPr lvl="8" rtl="0" algn="r">
              <a:lnSpc>
                <a:spcPct val="100000"/>
              </a:lnSpc>
              <a:spcBef>
                <a:spcPts val="0"/>
              </a:spcBef>
              <a:spcAft>
                <a:spcPts val="0"/>
              </a:spcAft>
              <a:buSzPts val="1500"/>
              <a:buNone/>
              <a:defRPr sz="1500"/>
            </a:lvl9pPr>
          </a:lstStyle>
          <a:p/>
        </p:txBody>
      </p:sp>
      <p:sp>
        <p:nvSpPr>
          <p:cNvPr id="164" name="Google Shape;164;p27"/>
          <p:cNvSpPr txBox="1"/>
          <p:nvPr>
            <p:ph idx="3" type="ctrTitle"/>
          </p:nvPr>
        </p:nvSpPr>
        <p:spPr>
          <a:xfrm>
            <a:off x="5025000" y="1967625"/>
            <a:ext cx="1985700" cy="4059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2000"/>
              <a:buNone/>
              <a:defRPr sz="21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165" name="Google Shape;165;p27"/>
          <p:cNvSpPr txBox="1"/>
          <p:nvPr>
            <p:ph idx="4" type="ctrTitle"/>
          </p:nvPr>
        </p:nvSpPr>
        <p:spPr>
          <a:xfrm>
            <a:off x="615956" y="390425"/>
            <a:ext cx="79104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Slide">
  <p:cSld name="CUSTOM_11_1_2_1_1">
    <p:bg>
      <p:bgPr>
        <a:solidFill>
          <a:schemeClr val="lt1"/>
        </a:solidFill>
      </p:bgPr>
    </p:bg>
    <p:spTree>
      <p:nvGrpSpPr>
        <p:cNvPr id="166" name="Shape 166"/>
        <p:cNvGrpSpPr/>
        <p:nvPr/>
      </p:nvGrpSpPr>
      <p:grpSpPr>
        <a:xfrm>
          <a:off x="0" y="0"/>
          <a:ext cx="0" cy="0"/>
          <a:chOff x="0" y="0"/>
          <a:chExt cx="0" cy="0"/>
        </a:xfrm>
      </p:grpSpPr>
      <p:sp>
        <p:nvSpPr>
          <p:cNvPr id="167" name="Google Shape;167;p28"/>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txBox="1"/>
          <p:nvPr>
            <p:ph type="ctrTitle"/>
          </p:nvPr>
        </p:nvSpPr>
        <p:spPr>
          <a:xfrm>
            <a:off x="968250" y="828575"/>
            <a:ext cx="3081600" cy="5298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sz="30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9" name="Google Shape;169;p28"/>
          <p:cNvSpPr txBox="1"/>
          <p:nvPr>
            <p:ph idx="1" type="subTitle"/>
          </p:nvPr>
        </p:nvSpPr>
        <p:spPr>
          <a:xfrm>
            <a:off x="965700" y="1538700"/>
            <a:ext cx="3565800" cy="1346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sz="1400"/>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170" name="Google Shape;170;p28"/>
          <p:cNvSpPr txBox="1"/>
          <p:nvPr/>
        </p:nvSpPr>
        <p:spPr>
          <a:xfrm>
            <a:off x="968250" y="3748000"/>
            <a:ext cx="3391800" cy="537600"/>
          </a:xfrm>
          <a:prstGeom prst="rect">
            <a:avLst/>
          </a:prstGeom>
          <a:noFill/>
          <a:ln>
            <a:noFill/>
          </a:ln>
        </p:spPr>
        <p:txBody>
          <a:bodyPr anchorCtr="0" anchor="t" bIns="91425" lIns="91425" spcFirstLastPara="1" rIns="91425" wrap="square" tIns="0">
            <a:noAutofit/>
          </a:bodyPr>
          <a:lstStyle/>
          <a:p>
            <a:pPr indent="0" lvl="0" marL="0" rtl="0" algn="l">
              <a:lnSpc>
                <a:spcPct val="100000"/>
              </a:lnSpc>
              <a:spcBef>
                <a:spcPts val="300"/>
              </a:spcBef>
              <a:spcAft>
                <a:spcPts val="0"/>
              </a:spcAft>
              <a:buNone/>
            </a:pPr>
            <a:r>
              <a:rPr lang="en" sz="1200">
                <a:solidFill>
                  <a:schemeClr val="dk1"/>
                </a:solidFill>
                <a:latin typeface="PT Sans"/>
                <a:ea typeface="PT Sans"/>
                <a:cs typeface="PT Sans"/>
                <a:sym typeface="PT Sans"/>
              </a:rPr>
              <a:t>CREDITS: This presentation template was created by </a:t>
            </a:r>
            <a:r>
              <a:rPr b="1" lang="en" sz="1200">
                <a:solidFill>
                  <a:schemeClr val="dk1"/>
                </a:solidFill>
                <a:uFill>
                  <a:noFill/>
                </a:uFill>
                <a:latin typeface="PT Sans"/>
                <a:ea typeface="PT Sans"/>
                <a:cs typeface="PT Sans"/>
                <a:sym typeface="PT Sans"/>
                <a:hlinkClick r:id="rId2">
                  <a:extLst>
                    <a:ext uri="{A12FA001-AC4F-418D-AE19-62706E023703}">
                      <ahyp:hlinkClr val="tx"/>
                    </a:ext>
                  </a:extLst>
                </a:hlinkClick>
              </a:rPr>
              <a:t>Slidesgo</a:t>
            </a:r>
            <a:r>
              <a:rPr lang="en" sz="1200">
                <a:solidFill>
                  <a:schemeClr val="dk1"/>
                </a:solidFill>
                <a:latin typeface="PT Sans"/>
                <a:ea typeface="PT Sans"/>
                <a:cs typeface="PT Sans"/>
                <a:sym typeface="PT Sans"/>
              </a:rPr>
              <a:t>, including icons by </a:t>
            </a:r>
            <a:r>
              <a:rPr b="1" lang="en" sz="1200">
                <a:solidFill>
                  <a:schemeClr val="dk1"/>
                </a:solidFill>
                <a:uFill>
                  <a:noFill/>
                </a:uFill>
                <a:latin typeface="PT Sans"/>
                <a:ea typeface="PT Sans"/>
                <a:cs typeface="PT Sans"/>
                <a:sym typeface="PT Sans"/>
                <a:hlinkClick r:id="rId3">
                  <a:extLst>
                    <a:ext uri="{A12FA001-AC4F-418D-AE19-62706E023703}">
                      <ahyp:hlinkClr val="tx"/>
                    </a:ext>
                  </a:extLst>
                </a:hlinkClick>
              </a:rPr>
              <a:t>Flaticon</a:t>
            </a:r>
            <a:r>
              <a:rPr lang="en" sz="1200">
                <a:solidFill>
                  <a:schemeClr val="dk1"/>
                </a:solidFill>
                <a:latin typeface="PT Sans"/>
                <a:ea typeface="PT Sans"/>
                <a:cs typeface="PT Sans"/>
                <a:sym typeface="PT Sans"/>
              </a:rPr>
              <a:t>, and infographics &amp; images by </a:t>
            </a:r>
            <a:r>
              <a:rPr b="1" lang="en" sz="1200">
                <a:solidFill>
                  <a:schemeClr val="dk1"/>
                </a:solidFill>
                <a:uFill>
                  <a:noFill/>
                </a:uFill>
                <a:latin typeface="PT Sans"/>
                <a:ea typeface="PT Sans"/>
                <a:cs typeface="PT Sans"/>
                <a:sym typeface="PT Sans"/>
                <a:hlinkClick r:id="rId4">
                  <a:extLst>
                    <a:ext uri="{A12FA001-AC4F-418D-AE19-62706E023703}">
                      <ahyp:hlinkClr val="tx"/>
                    </a:ext>
                  </a:extLst>
                </a:hlinkClick>
              </a:rPr>
              <a:t>Freepik</a:t>
            </a:r>
            <a:endParaRPr b="1" sz="1200">
              <a:solidFill>
                <a:schemeClr val="dk1"/>
              </a:solidFill>
              <a:latin typeface="PT Sans"/>
              <a:ea typeface="PT Sans"/>
              <a:cs typeface="PT Sans"/>
              <a:sym typeface="PT Sans"/>
            </a:endParaRPr>
          </a:p>
          <a:p>
            <a:pPr indent="0" lvl="0" marL="0" rtl="0" algn="l">
              <a:spcBef>
                <a:spcPts val="0"/>
              </a:spcBef>
              <a:spcAft>
                <a:spcPts val="0"/>
              </a:spcAft>
              <a:buNone/>
            </a:pPr>
            <a:r>
              <a:t/>
            </a:r>
            <a:endParaRPr sz="1200">
              <a:solidFill>
                <a:schemeClr val="dk1"/>
              </a:solidFill>
              <a:latin typeface="PT Sans"/>
              <a:ea typeface="PT Sans"/>
              <a:cs typeface="PT Sans"/>
              <a:sym typeface="PT Sans"/>
            </a:endParaRPr>
          </a:p>
          <a:p>
            <a:pPr indent="0" lvl="0" marL="0" rtl="0" algn="l">
              <a:lnSpc>
                <a:spcPct val="115000"/>
              </a:lnSpc>
              <a:spcBef>
                <a:spcPts val="300"/>
              </a:spcBef>
              <a:spcAft>
                <a:spcPts val="0"/>
              </a:spcAft>
              <a:buNone/>
            </a:pPr>
            <a:r>
              <a:t/>
            </a:r>
            <a:endParaRPr sz="1200">
              <a:solidFill>
                <a:schemeClr val="dk1"/>
              </a:solidFill>
              <a:latin typeface="PT Sans"/>
              <a:ea typeface="PT Sans"/>
              <a:cs typeface="PT Sans"/>
              <a:sym typeface="PT Sans"/>
            </a:endParaRPr>
          </a:p>
        </p:txBody>
      </p:sp>
      <p:sp>
        <p:nvSpPr>
          <p:cNvPr id="171" name="Google Shape;171;p28"/>
          <p:cNvSpPr/>
          <p:nvPr/>
        </p:nvSpPr>
        <p:spPr>
          <a:xfrm>
            <a:off x="7639000" y="0"/>
            <a:ext cx="1505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4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21" name="Google Shape;21;p4"/>
          <p:cNvSpPr txBox="1"/>
          <p:nvPr>
            <p:ph idx="1" type="body"/>
          </p:nvPr>
        </p:nvSpPr>
        <p:spPr>
          <a:xfrm>
            <a:off x="716675" y="1332075"/>
            <a:ext cx="7710600" cy="32688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SzPts val="1200"/>
              <a:buFont typeface="Livvic"/>
              <a:buAutoNum type="arabicPeriod"/>
              <a:defRPr sz="1200"/>
            </a:lvl1pPr>
            <a:lvl2pPr indent="-304800" lvl="1" marL="914400" rtl="0">
              <a:spcBef>
                <a:spcPts val="1600"/>
              </a:spcBef>
              <a:spcAft>
                <a:spcPts val="0"/>
              </a:spcAft>
              <a:buSzPts val="1200"/>
              <a:buAutoNum type="alphaLcPeriod"/>
              <a:defRPr/>
            </a:lvl2pPr>
            <a:lvl3pPr indent="-304800" lvl="2" marL="1371600" rtl="0">
              <a:spcBef>
                <a:spcPts val="1600"/>
              </a:spcBef>
              <a:spcAft>
                <a:spcPts val="0"/>
              </a:spcAft>
              <a:buSzPts val="1200"/>
              <a:buAutoNum type="romanLcPeriod"/>
              <a:defRPr/>
            </a:lvl3pPr>
            <a:lvl4pPr indent="-304800" lvl="3" marL="1828800" rtl="0">
              <a:spcBef>
                <a:spcPts val="1600"/>
              </a:spcBef>
              <a:spcAft>
                <a:spcPts val="0"/>
              </a:spcAft>
              <a:buSzPts val="1200"/>
              <a:buAutoNum type="arabicPeriod"/>
              <a:defRPr/>
            </a:lvl4pPr>
            <a:lvl5pPr indent="-304800" lvl="4" marL="2286000" rtl="0">
              <a:spcBef>
                <a:spcPts val="1600"/>
              </a:spcBef>
              <a:spcAft>
                <a:spcPts val="0"/>
              </a:spcAft>
              <a:buSzPts val="1200"/>
              <a:buAutoNum type="alphaLcPeriod"/>
              <a:defRPr/>
            </a:lvl5pPr>
            <a:lvl6pPr indent="-304800" lvl="5" marL="2743200" rtl="0">
              <a:spcBef>
                <a:spcPts val="1600"/>
              </a:spcBef>
              <a:spcAft>
                <a:spcPts val="0"/>
              </a:spcAft>
              <a:buSzPts val="1200"/>
              <a:buAutoNum type="romanLcPeriod"/>
              <a:defRPr/>
            </a:lvl6pPr>
            <a:lvl7pPr indent="-304800" lvl="6" marL="3200400" rtl="0">
              <a:spcBef>
                <a:spcPts val="1600"/>
              </a:spcBef>
              <a:spcAft>
                <a:spcPts val="0"/>
              </a:spcAft>
              <a:buSzPts val="1200"/>
              <a:buAutoNum type="arabicPeriod"/>
              <a:defRPr/>
            </a:lvl7pPr>
            <a:lvl8pPr indent="-304800" lvl="7" marL="3657600" rtl="0">
              <a:spcBef>
                <a:spcPts val="1600"/>
              </a:spcBef>
              <a:spcAft>
                <a:spcPts val="0"/>
              </a:spcAft>
              <a:buSzPts val="1200"/>
              <a:buAutoNum type="alphaLcPeriod"/>
              <a:defRPr/>
            </a:lvl8pPr>
            <a:lvl9pPr indent="-304800" lvl="8" marL="4114800" rtl="0">
              <a:spcBef>
                <a:spcPts val="1600"/>
              </a:spcBef>
              <a:spcAft>
                <a:spcPts val="1600"/>
              </a:spcAft>
              <a:buSzPts val="1200"/>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22" name="Shape 22"/>
        <p:cNvGrpSpPr/>
        <p:nvPr/>
      </p:nvGrpSpPr>
      <p:grpSpPr>
        <a:xfrm>
          <a:off x="0" y="0"/>
          <a:ext cx="0" cy="0"/>
          <a:chOff x="0" y="0"/>
          <a:chExt cx="0" cy="0"/>
        </a:xfrm>
      </p:grpSpPr>
      <p:sp>
        <p:nvSpPr>
          <p:cNvPr id="23" name="Google Shape;23;p5"/>
          <p:cNvSpPr/>
          <p:nvPr/>
        </p:nvSpPr>
        <p:spPr>
          <a:xfrm flipH="1" rot="10800000">
            <a:off x="-33100" y="-30962"/>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txBox="1"/>
          <p:nvPr>
            <p:ph idx="1" type="subTitle"/>
          </p:nvPr>
        </p:nvSpPr>
        <p:spPr>
          <a:xfrm>
            <a:off x="3292250" y="1618233"/>
            <a:ext cx="3754800" cy="70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300"/>
              <a:buNone/>
              <a:defRPr sz="1500"/>
            </a:lvl1pPr>
            <a:lvl2pPr lvl="1" rtl="0">
              <a:lnSpc>
                <a:spcPct val="100000"/>
              </a:lnSpc>
              <a:spcBef>
                <a:spcPts val="0"/>
              </a:spcBef>
              <a:spcAft>
                <a:spcPts val="0"/>
              </a:spcAft>
              <a:buClr>
                <a:schemeClr val="dk2"/>
              </a:buClr>
              <a:buSzPts val="1300"/>
              <a:buNone/>
              <a:defRPr sz="1300">
                <a:solidFill>
                  <a:schemeClr val="dk2"/>
                </a:solidFill>
              </a:defRPr>
            </a:lvl2pPr>
            <a:lvl3pPr lvl="2" rtl="0">
              <a:lnSpc>
                <a:spcPct val="100000"/>
              </a:lnSpc>
              <a:spcBef>
                <a:spcPts val="0"/>
              </a:spcBef>
              <a:spcAft>
                <a:spcPts val="0"/>
              </a:spcAft>
              <a:buClr>
                <a:schemeClr val="dk2"/>
              </a:buClr>
              <a:buSzPts val="1300"/>
              <a:buNone/>
              <a:defRPr sz="1300">
                <a:solidFill>
                  <a:schemeClr val="dk2"/>
                </a:solidFill>
              </a:defRPr>
            </a:lvl3pPr>
            <a:lvl4pPr lvl="3" rtl="0">
              <a:lnSpc>
                <a:spcPct val="100000"/>
              </a:lnSpc>
              <a:spcBef>
                <a:spcPts val="0"/>
              </a:spcBef>
              <a:spcAft>
                <a:spcPts val="0"/>
              </a:spcAft>
              <a:buClr>
                <a:schemeClr val="dk2"/>
              </a:buClr>
              <a:buSzPts val="1300"/>
              <a:buNone/>
              <a:defRPr sz="1300">
                <a:solidFill>
                  <a:schemeClr val="dk2"/>
                </a:solidFill>
              </a:defRPr>
            </a:lvl4pPr>
            <a:lvl5pPr lvl="4" rtl="0">
              <a:lnSpc>
                <a:spcPct val="100000"/>
              </a:lnSpc>
              <a:spcBef>
                <a:spcPts val="0"/>
              </a:spcBef>
              <a:spcAft>
                <a:spcPts val="0"/>
              </a:spcAft>
              <a:buClr>
                <a:schemeClr val="dk2"/>
              </a:buClr>
              <a:buSzPts val="1300"/>
              <a:buNone/>
              <a:defRPr sz="1300">
                <a:solidFill>
                  <a:schemeClr val="dk2"/>
                </a:solidFill>
              </a:defRPr>
            </a:lvl5pPr>
            <a:lvl6pPr lvl="5" rtl="0">
              <a:lnSpc>
                <a:spcPct val="100000"/>
              </a:lnSpc>
              <a:spcBef>
                <a:spcPts val="0"/>
              </a:spcBef>
              <a:spcAft>
                <a:spcPts val="0"/>
              </a:spcAft>
              <a:buClr>
                <a:schemeClr val="dk2"/>
              </a:buClr>
              <a:buSzPts val="1300"/>
              <a:buNone/>
              <a:defRPr sz="1300">
                <a:solidFill>
                  <a:schemeClr val="dk2"/>
                </a:solidFill>
              </a:defRPr>
            </a:lvl6pPr>
            <a:lvl7pPr lvl="6" rtl="0">
              <a:lnSpc>
                <a:spcPct val="100000"/>
              </a:lnSpc>
              <a:spcBef>
                <a:spcPts val="0"/>
              </a:spcBef>
              <a:spcAft>
                <a:spcPts val="0"/>
              </a:spcAft>
              <a:buClr>
                <a:schemeClr val="dk2"/>
              </a:buClr>
              <a:buSzPts val="1300"/>
              <a:buNone/>
              <a:defRPr sz="1300">
                <a:solidFill>
                  <a:schemeClr val="dk2"/>
                </a:solidFill>
              </a:defRPr>
            </a:lvl7pPr>
            <a:lvl8pPr lvl="7" rtl="0">
              <a:lnSpc>
                <a:spcPct val="100000"/>
              </a:lnSpc>
              <a:spcBef>
                <a:spcPts val="0"/>
              </a:spcBef>
              <a:spcAft>
                <a:spcPts val="0"/>
              </a:spcAft>
              <a:buClr>
                <a:schemeClr val="dk2"/>
              </a:buClr>
              <a:buSzPts val="1300"/>
              <a:buNone/>
              <a:defRPr sz="1300">
                <a:solidFill>
                  <a:schemeClr val="dk2"/>
                </a:solidFill>
              </a:defRPr>
            </a:lvl8pPr>
            <a:lvl9pPr lvl="8" rtl="0">
              <a:lnSpc>
                <a:spcPct val="100000"/>
              </a:lnSpc>
              <a:spcBef>
                <a:spcPts val="0"/>
              </a:spcBef>
              <a:spcAft>
                <a:spcPts val="0"/>
              </a:spcAft>
              <a:buClr>
                <a:schemeClr val="dk2"/>
              </a:buClr>
              <a:buSzPts val="1300"/>
              <a:buNone/>
              <a:defRPr sz="1300">
                <a:solidFill>
                  <a:schemeClr val="dk2"/>
                </a:solidFill>
              </a:defRPr>
            </a:lvl9pPr>
          </a:lstStyle>
          <a:p/>
        </p:txBody>
      </p:sp>
      <p:sp>
        <p:nvSpPr>
          <p:cNvPr id="25" name="Google Shape;25;p5"/>
          <p:cNvSpPr txBox="1"/>
          <p:nvPr>
            <p:ph idx="2" type="subTitle"/>
          </p:nvPr>
        </p:nvSpPr>
        <p:spPr>
          <a:xfrm>
            <a:off x="3292250" y="3175288"/>
            <a:ext cx="3754800" cy="70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300"/>
              <a:buNone/>
              <a:defRPr sz="1500"/>
            </a:lvl1pPr>
            <a:lvl2pPr lvl="1" rtl="0">
              <a:lnSpc>
                <a:spcPct val="100000"/>
              </a:lnSpc>
              <a:spcBef>
                <a:spcPts val="0"/>
              </a:spcBef>
              <a:spcAft>
                <a:spcPts val="0"/>
              </a:spcAft>
              <a:buClr>
                <a:schemeClr val="dk2"/>
              </a:buClr>
              <a:buSzPts val="1300"/>
              <a:buNone/>
              <a:defRPr sz="1300">
                <a:solidFill>
                  <a:schemeClr val="dk2"/>
                </a:solidFill>
              </a:defRPr>
            </a:lvl2pPr>
            <a:lvl3pPr lvl="2" rtl="0">
              <a:lnSpc>
                <a:spcPct val="100000"/>
              </a:lnSpc>
              <a:spcBef>
                <a:spcPts val="0"/>
              </a:spcBef>
              <a:spcAft>
                <a:spcPts val="0"/>
              </a:spcAft>
              <a:buClr>
                <a:schemeClr val="dk2"/>
              </a:buClr>
              <a:buSzPts val="1300"/>
              <a:buNone/>
              <a:defRPr sz="1300">
                <a:solidFill>
                  <a:schemeClr val="dk2"/>
                </a:solidFill>
              </a:defRPr>
            </a:lvl3pPr>
            <a:lvl4pPr lvl="3" rtl="0">
              <a:lnSpc>
                <a:spcPct val="100000"/>
              </a:lnSpc>
              <a:spcBef>
                <a:spcPts val="0"/>
              </a:spcBef>
              <a:spcAft>
                <a:spcPts val="0"/>
              </a:spcAft>
              <a:buClr>
                <a:schemeClr val="dk2"/>
              </a:buClr>
              <a:buSzPts val="1300"/>
              <a:buNone/>
              <a:defRPr sz="1300">
                <a:solidFill>
                  <a:schemeClr val="dk2"/>
                </a:solidFill>
              </a:defRPr>
            </a:lvl4pPr>
            <a:lvl5pPr lvl="4" rtl="0">
              <a:lnSpc>
                <a:spcPct val="100000"/>
              </a:lnSpc>
              <a:spcBef>
                <a:spcPts val="0"/>
              </a:spcBef>
              <a:spcAft>
                <a:spcPts val="0"/>
              </a:spcAft>
              <a:buClr>
                <a:schemeClr val="dk2"/>
              </a:buClr>
              <a:buSzPts val="1300"/>
              <a:buNone/>
              <a:defRPr sz="1300">
                <a:solidFill>
                  <a:schemeClr val="dk2"/>
                </a:solidFill>
              </a:defRPr>
            </a:lvl5pPr>
            <a:lvl6pPr lvl="5" rtl="0">
              <a:lnSpc>
                <a:spcPct val="100000"/>
              </a:lnSpc>
              <a:spcBef>
                <a:spcPts val="0"/>
              </a:spcBef>
              <a:spcAft>
                <a:spcPts val="0"/>
              </a:spcAft>
              <a:buClr>
                <a:schemeClr val="dk2"/>
              </a:buClr>
              <a:buSzPts val="1300"/>
              <a:buNone/>
              <a:defRPr sz="1300">
                <a:solidFill>
                  <a:schemeClr val="dk2"/>
                </a:solidFill>
              </a:defRPr>
            </a:lvl6pPr>
            <a:lvl7pPr lvl="6" rtl="0">
              <a:lnSpc>
                <a:spcPct val="100000"/>
              </a:lnSpc>
              <a:spcBef>
                <a:spcPts val="0"/>
              </a:spcBef>
              <a:spcAft>
                <a:spcPts val="0"/>
              </a:spcAft>
              <a:buClr>
                <a:schemeClr val="dk2"/>
              </a:buClr>
              <a:buSzPts val="1300"/>
              <a:buNone/>
              <a:defRPr sz="1300">
                <a:solidFill>
                  <a:schemeClr val="dk2"/>
                </a:solidFill>
              </a:defRPr>
            </a:lvl7pPr>
            <a:lvl8pPr lvl="7" rtl="0">
              <a:lnSpc>
                <a:spcPct val="100000"/>
              </a:lnSpc>
              <a:spcBef>
                <a:spcPts val="0"/>
              </a:spcBef>
              <a:spcAft>
                <a:spcPts val="0"/>
              </a:spcAft>
              <a:buClr>
                <a:schemeClr val="dk2"/>
              </a:buClr>
              <a:buSzPts val="1300"/>
              <a:buNone/>
              <a:defRPr sz="1300">
                <a:solidFill>
                  <a:schemeClr val="dk2"/>
                </a:solidFill>
              </a:defRPr>
            </a:lvl8pPr>
            <a:lvl9pPr lvl="8" rtl="0">
              <a:lnSpc>
                <a:spcPct val="100000"/>
              </a:lnSpc>
              <a:spcBef>
                <a:spcPts val="0"/>
              </a:spcBef>
              <a:spcAft>
                <a:spcPts val="0"/>
              </a:spcAft>
              <a:buClr>
                <a:schemeClr val="dk2"/>
              </a:buClr>
              <a:buSzPts val="1300"/>
              <a:buNone/>
              <a:defRPr sz="1300">
                <a:solidFill>
                  <a:schemeClr val="dk2"/>
                </a:solidFill>
              </a:defRPr>
            </a:lvl9pPr>
          </a:lstStyle>
          <a:p/>
        </p:txBody>
      </p:sp>
      <p:sp>
        <p:nvSpPr>
          <p:cNvPr id="26" name="Google Shape;26;p5"/>
          <p:cNvSpPr txBox="1"/>
          <p:nvPr>
            <p:ph type="ctrTitle"/>
          </p:nvPr>
        </p:nvSpPr>
        <p:spPr>
          <a:xfrm>
            <a:off x="3292250" y="1264112"/>
            <a:ext cx="3754800" cy="354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21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7" name="Google Shape;27;p5"/>
          <p:cNvSpPr txBox="1"/>
          <p:nvPr>
            <p:ph idx="3" type="ctrTitle"/>
          </p:nvPr>
        </p:nvSpPr>
        <p:spPr>
          <a:xfrm>
            <a:off x="3292250" y="2821292"/>
            <a:ext cx="3754800" cy="354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2"/>
              </a:buClr>
              <a:buSzPts val="1800"/>
              <a:buNone/>
              <a:defRPr sz="2100"/>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28" name="Google Shape;28;p5"/>
          <p:cNvSpPr txBox="1"/>
          <p:nvPr>
            <p:ph idx="4"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2"/>
              </a:buClr>
              <a:buSzPts val="2400"/>
              <a:buNone/>
              <a:defRPr/>
            </a:lvl1pPr>
            <a:lvl2pPr lvl="1" rtl="0" algn="r">
              <a:spcBef>
                <a:spcPts val="0"/>
              </a:spcBef>
              <a:spcAft>
                <a:spcPts val="0"/>
              </a:spcAft>
              <a:buClr>
                <a:schemeClr val="dk2"/>
              </a:buClr>
              <a:buSzPts val="3000"/>
              <a:buNone/>
              <a:defRPr sz="3000">
                <a:solidFill>
                  <a:schemeClr val="dk2"/>
                </a:solidFill>
              </a:defRPr>
            </a:lvl2pPr>
            <a:lvl3pPr lvl="2" rtl="0" algn="r">
              <a:spcBef>
                <a:spcPts val="0"/>
              </a:spcBef>
              <a:spcAft>
                <a:spcPts val="0"/>
              </a:spcAft>
              <a:buClr>
                <a:schemeClr val="dk2"/>
              </a:buClr>
              <a:buSzPts val="3000"/>
              <a:buNone/>
              <a:defRPr sz="3000">
                <a:solidFill>
                  <a:schemeClr val="dk2"/>
                </a:solidFill>
              </a:defRPr>
            </a:lvl3pPr>
            <a:lvl4pPr lvl="3" rtl="0" algn="r">
              <a:spcBef>
                <a:spcPts val="0"/>
              </a:spcBef>
              <a:spcAft>
                <a:spcPts val="0"/>
              </a:spcAft>
              <a:buClr>
                <a:schemeClr val="dk2"/>
              </a:buClr>
              <a:buSzPts val="3000"/>
              <a:buNone/>
              <a:defRPr sz="3000">
                <a:solidFill>
                  <a:schemeClr val="dk2"/>
                </a:solidFill>
              </a:defRPr>
            </a:lvl4pPr>
            <a:lvl5pPr lvl="4" rtl="0" algn="r">
              <a:spcBef>
                <a:spcPts val="0"/>
              </a:spcBef>
              <a:spcAft>
                <a:spcPts val="0"/>
              </a:spcAft>
              <a:buClr>
                <a:schemeClr val="dk2"/>
              </a:buClr>
              <a:buSzPts val="3000"/>
              <a:buNone/>
              <a:defRPr sz="3000">
                <a:solidFill>
                  <a:schemeClr val="dk2"/>
                </a:solidFill>
              </a:defRPr>
            </a:lvl5pPr>
            <a:lvl6pPr lvl="5" rtl="0" algn="r">
              <a:spcBef>
                <a:spcPts val="0"/>
              </a:spcBef>
              <a:spcAft>
                <a:spcPts val="0"/>
              </a:spcAft>
              <a:buClr>
                <a:schemeClr val="dk2"/>
              </a:buClr>
              <a:buSzPts val="3000"/>
              <a:buNone/>
              <a:defRPr sz="3000">
                <a:solidFill>
                  <a:schemeClr val="dk2"/>
                </a:solidFill>
              </a:defRPr>
            </a:lvl6pPr>
            <a:lvl7pPr lvl="6" rtl="0" algn="r">
              <a:spcBef>
                <a:spcPts val="0"/>
              </a:spcBef>
              <a:spcAft>
                <a:spcPts val="0"/>
              </a:spcAft>
              <a:buClr>
                <a:schemeClr val="dk2"/>
              </a:buClr>
              <a:buSzPts val="3000"/>
              <a:buNone/>
              <a:defRPr sz="3000">
                <a:solidFill>
                  <a:schemeClr val="dk2"/>
                </a:solidFill>
              </a:defRPr>
            </a:lvl7pPr>
            <a:lvl8pPr lvl="7" rtl="0" algn="r">
              <a:spcBef>
                <a:spcPts val="0"/>
              </a:spcBef>
              <a:spcAft>
                <a:spcPts val="0"/>
              </a:spcAft>
              <a:buClr>
                <a:schemeClr val="dk2"/>
              </a:buClr>
              <a:buSzPts val="3000"/>
              <a:buNone/>
              <a:defRPr sz="3000">
                <a:solidFill>
                  <a:schemeClr val="dk2"/>
                </a:solidFill>
              </a:defRPr>
            </a:lvl8pPr>
            <a:lvl9pPr lvl="8" rtl="0" algn="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9" name="Shape 29"/>
        <p:cNvGrpSpPr/>
        <p:nvPr/>
      </p:nvGrpSpPr>
      <p:grpSpPr>
        <a:xfrm>
          <a:off x="0" y="0"/>
          <a:ext cx="0" cy="0"/>
          <a:chOff x="0" y="0"/>
          <a:chExt cx="0" cy="0"/>
        </a:xfrm>
      </p:grpSpPr>
      <p:sp>
        <p:nvSpPr>
          <p:cNvPr id="30" name="Google Shape;30;p6"/>
          <p:cNvSpPr txBox="1"/>
          <p:nvPr>
            <p:ph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
        <p:nvSpPr>
          <p:cNvPr id="31" name="Google Shape;31;p6"/>
          <p:cNvSpPr/>
          <p:nvPr/>
        </p:nvSpPr>
        <p:spPr>
          <a:xfrm flipH="1" rot="10800000">
            <a:off x="-33100" y="-30962"/>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03">
  <p:cSld name="TITLE_ONLY_1">
    <p:bg>
      <p:bgPr>
        <a:solidFill>
          <a:schemeClr val="lt1"/>
        </a:solidFill>
      </p:bgPr>
    </p:bg>
    <p:spTree>
      <p:nvGrpSpPr>
        <p:cNvPr id="32" name="Shape 32"/>
        <p:cNvGrpSpPr/>
        <p:nvPr/>
      </p:nvGrpSpPr>
      <p:grpSpPr>
        <a:xfrm>
          <a:off x="0" y="0"/>
          <a:ext cx="0" cy="0"/>
          <a:chOff x="0" y="0"/>
          <a:chExt cx="0" cy="0"/>
        </a:xfrm>
      </p:grpSpPr>
      <p:sp>
        <p:nvSpPr>
          <p:cNvPr id="33" name="Google Shape;33;p7"/>
          <p:cNvSpPr/>
          <p:nvPr/>
        </p:nvSpPr>
        <p:spPr>
          <a:xfrm flipH="1">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25490"/>
                </a:srgbClr>
              </a:gs>
              <a:gs pos="100000">
                <a:srgbClr val="FFFFFF">
                  <a:alpha val="0"/>
                </a:srgbClr>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type="ctrTitle"/>
          </p:nvPr>
        </p:nvSpPr>
        <p:spPr>
          <a:xfrm>
            <a:off x="5045070" y="390425"/>
            <a:ext cx="3481200" cy="48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400"/>
              <a:buNone/>
              <a:defRPr/>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p:txBody>
      </p:sp>
      <p:sp>
        <p:nvSpPr>
          <p:cNvPr id="35" name="Google Shape;35;p7"/>
          <p:cNvSpPr txBox="1"/>
          <p:nvPr/>
        </p:nvSpPr>
        <p:spPr>
          <a:xfrm>
            <a:off x="2798925" y="1070175"/>
            <a:ext cx="1601400" cy="2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2000">
                <a:solidFill>
                  <a:schemeClr val="lt1"/>
                </a:solidFill>
                <a:latin typeface="Pathway Gothic One"/>
                <a:ea typeface="Pathway Gothic One"/>
                <a:cs typeface="Pathway Gothic One"/>
                <a:sym typeface="Pathway Gothic One"/>
              </a:rPr>
              <a:t>JANE BLOGGS</a:t>
            </a:r>
            <a:endParaRPr sz="2000">
              <a:solidFill>
                <a:schemeClr val="lt1"/>
              </a:solidFill>
              <a:latin typeface="PT Sans"/>
              <a:ea typeface="PT Sans"/>
              <a:cs typeface="PT Sans"/>
              <a:sym typeface="PT Sans"/>
            </a:endParaRPr>
          </a:p>
        </p:txBody>
      </p:sp>
      <p:sp>
        <p:nvSpPr>
          <p:cNvPr id="36" name="Google Shape;36;p7"/>
          <p:cNvSpPr txBox="1"/>
          <p:nvPr>
            <p:ph idx="2" type="title"/>
          </p:nvPr>
        </p:nvSpPr>
        <p:spPr>
          <a:xfrm>
            <a:off x="2852450" y="1032575"/>
            <a:ext cx="1431000" cy="352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solidFill>
                  <a:schemeClr val="lt1"/>
                </a:solidFill>
              </a:defRPr>
            </a:lvl1pPr>
            <a:lvl2pPr lvl="1" rtl="0">
              <a:spcBef>
                <a:spcPts val="0"/>
              </a:spcBef>
              <a:spcAft>
                <a:spcPts val="0"/>
              </a:spcAft>
              <a:buSzPts val="2000"/>
              <a:buNone/>
              <a:defRPr sz="2000">
                <a:latin typeface="PT Sans"/>
                <a:ea typeface="PT Sans"/>
                <a:cs typeface="PT Sans"/>
                <a:sym typeface="PT Sans"/>
              </a:defRPr>
            </a:lvl2pPr>
            <a:lvl3pPr lvl="2" rtl="0">
              <a:spcBef>
                <a:spcPts val="0"/>
              </a:spcBef>
              <a:spcAft>
                <a:spcPts val="0"/>
              </a:spcAft>
              <a:buSzPts val="2000"/>
              <a:buNone/>
              <a:defRPr sz="2000">
                <a:latin typeface="PT Sans"/>
                <a:ea typeface="PT Sans"/>
                <a:cs typeface="PT Sans"/>
                <a:sym typeface="PT Sans"/>
              </a:defRPr>
            </a:lvl3pPr>
            <a:lvl4pPr lvl="3" rtl="0">
              <a:spcBef>
                <a:spcPts val="0"/>
              </a:spcBef>
              <a:spcAft>
                <a:spcPts val="0"/>
              </a:spcAft>
              <a:buSzPts val="2000"/>
              <a:buNone/>
              <a:defRPr sz="2000">
                <a:latin typeface="PT Sans"/>
                <a:ea typeface="PT Sans"/>
                <a:cs typeface="PT Sans"/>
                <a:sym typeface="PT Sans"/>
              </a:defRPr>
            </a:lvl4pPr>
            <a:lvl5pPr lvl="4" rtl="0">
              <a:spcBef>
                <a:spcPts val="0"/>
              </a:spcBef>
              <a:spcAft>
                <a:spcPts val="0"/>
              </a:spcAft>
              <a:buSzPts val="2000"/>
              <a:buNone/>
              <a:defRPr sz="2000">
                <a:latin typeface="PT Sans"/>
                <a:ea typeface="PT Sans"/>
                <a:cs typeface="PT Sans"/>
                <a:sym typeface="PT Sans"/>
              </a:defRPr>
            </a:lvl5pPr>
            <a:lvl6pPr lvl="5" rtl="0">
              <a:spcBef>
                <a:spcPts val="0"/>
              </a:spcBef>
              <a:spcAft>
                <a:spcPts val="0"/>
              </a:spcAft>
              <a:buSzPts val="2000"/>
              <a:buNone/>
              <a:defRPr sz="2000">
                <a:latin typeface="PT Sans"/>
                <a:ea typeface="PT Sans"/>
                <a:cs typeface="PT Sans"/>
                <a:sym typeface="PT Sans"/>
              </a:defRPr>
            </a:lvl6pPr>
            <a:lvl7pPr lvl="6" rtl="0">
              <a:spcBef>
                <a:spcPts val="0"/>
              </a:spcBef>
              <a:spcAft>
                <a:spcPts val="0"/>
              </a:spcAft>
              <a:buSzPts val="2000"/>
              <a:buNone/>
              <a:defRPr sz="2000">
                <a:latin typeface="PT Sans"/>
                <a:ea typeface="PT Sans"/>
                <a:cs typeface="PT Sans"/>
                <a:sym typeface="PT Sans"/>
              </a:defRPr>
            </a:lvl7pPr>
            <a:lvl8pPr lvl="7" rtl="0">
              <a:spcBef>
                <a:spcPts val="0"/>
              </a:spcBef>
              <a:spcAft>
                <a:spcPts val="0"/>
              </a:spcAft>
              <a:buSzPts val="2000"/>
              <a:buNone/>
              <a:defRPr sz="2000">
                <a:latin typeface="PT Sans"/>
                <a:ea typeface="PT Sans"/>
                <a:cs typeface="PT Sans"/>
                <a:sym typeface="PT Sans"/>
              </a:defRPr>
            </a:lvl8pPr>
            <a:lvl9pPr lvl="8" rtl="0">
              <a:spcBef>
                <a:spcPts val="0"/>
              </a:spcBef>
              <a:spcAft>
                <a:spcPts val="0"/>
              </a:spcAft>
              <a:buSzPts val="2000"/>
              <a:buNone/>
              <a:defRPr sz="2000">
                <a:latin typeface="PT Sans"/>
                <a:ea typeface="PT Sans"/>
                <a:cs typeface="PT Sans"/>
                <a:sym typeface="PT Sans"/>
              </a:defRPr>
            </a:lvl9pPr>
          </a:lstStyle>
          <a:p/>
        </p:txBody>
      </p:sp>
      <p:sp>
        <p:nvSpPr>
          <p:cNvPr id="37" name="Google Shape;37;p7"/>
          <p:cNvSpPr txBox="1"/>
          <p:nvPr>
            <p:ph idx="1" type="subTitle"/>
          </p:nvPr>
        </p:nvSpPr>
        <p:spPr>
          <a:xfrm>
            <a:off x="2852400" y="1384675"/>
            <a:ext cx="1431000" cy="68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38" name="Google Shape;38;p7"/>
          <p:cNvSpPr txBox="1"/>
          <p:nvPr>
            <p:ph idx="3" type="title"/>
          </p:nvPr>
        </p:nvSpPr>
        <p:spPr>
          <a:xfrm>
            <a:off x="6274300" y="3475875"/>
            <a:ext cx="1431000" cy="352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atin typeface="PT Sans"/>
                <a:ea typeface="PT Sans"/>
                <a:cs typeface="PT Sans"/>
                <a:sym typeface="PT Sans"/>
              </a:defRPr>
            </a:lvl2pPr>
            <a:lvl3pPr lvl="2" rtl="0">
              <a:spcBef>
                <a:spcPts val="0"/>
              </a:spcBef>
              <a:spcAft>
                <a:spcPts val="0"/>
              </a:spcAft>
              <a:buSzPts val="2000"/>
              <a:buNone/>
              <a:defRPr sz="2000">
                <a:latin typeface="PT Sans"/>
                <a:ea typeface="PT Sans"/>
                <a:cs typeface="PT Sans"/>
                <a:sym typeface="PT Sans"/>
              </a:defRPr>
            </a:lvl3pPr>
            <a:lvl4pPr lvl="3" rtl="0">
              <a:spcBef>
                <a:spcPts val="0"/>
              </a:spcBef>
              <a:spcAft>
                <a:spcPts val="0"/>
              </a:spcAft>
              <a:buSzPts val="2000"/>
              <a:buNone/>
              <a:defRPr sz="2000">
                <a:latin typeface="PT Sans"/>
                <a:ea typeface="PT Sans"/>
                <a:cs typeface="PT Sans"/>
                <a:sym typeface="PT Sans"/>
              </a:defRPr>
            </a:lvl4pPr>
            <a:lvl5pPr lvl="4" rtl="0">
              <a:spcBef>
                <a:spcPts val="0"/>
              </a:spcBef>
              <a:spcAft>
                <a:spcPts val="0"/>
              </a:spcAft>
              <a:buSzPts val="2000"/>
              <a:buNone/>
              <a:defRPr sz="2000">
                <a:latin typeface="PT Sans"/>
                <a:ea typeface="PT Sans"/>
                <a:cs typeface="PT Sans"/>
                <a:sym typeface="PT Sans"/>
              </a:defRPr>
            </a:lvl5pPr>
            <a:lvl6pPr lvl="5" rtl="0">
              <a:spcBef>
                <a:spcPts val="0"/>
              </a:spcBef>
              <a:spcAft>
                <a:spcPts val="0"/>
              </a:spcAft>
              <a:buSzPts val="2000"/>
              <a:buNone/>
              <a:defRPr sz="2000">
                <a:latin typeface="PT Sans"/>
                <a:ea typeface="PT Sans"/>
                <a:cs typeface="PT Sans"/>
                <a:sym typeface="PT Sans"/>
              </a:defRPr>
            </a:lvl6pPr>
            <a:lvl7pPr lvl="6" rtl="0">
              <a:spcBef>
                <a:spcPts val="0"/>
              </a:spcBef>
              <a:spcAft>
                <a:spcPts val="0"/>
              </a:spcAft>
              <a:buSzPts val="2000"/>
              <a:buNone/>
              <a:defRPr sz="2000">
                <a:latin typeface="PT Sans"/>
                <a:ea typeface="PT Sans"/>
                <a:cs typeface="PT Sans"/>
                <a:sym typeface="PT Sans"/>
              </a:defRPr>
            </a:lvl7pPr>
            <a:lvl8pPr lvl="7" rtl="0">
              <a:spcBef>
                <a:spcPts val="0"/>
              </a:spcBef>
              <a:spcAft>
                <a:spcPts val="0"/>
              </a:spcAft>
              <a:buSzPts val="2000"/>
              <a:buNone/>
              <a:defRPr sz="2000">
                <a:latin typeface="PT Sans"/>
                <a:ea typeface="PT Sans"/>
                <a:cs typeface="PT Sans"/>
                <a:sym typeface="PT Sans"/>
              </a:defRPr>
            </a:lvl8pPr>
            <a:lvl9pPr lvl="8" rtl="0">
              <a:spcBef>
                <a:spcPts val="0"/>
              </a:spcBef>
              <a:spcAft>
                <a:spcPts val="0"/>
              </a:spcAft>
              <a:buSzPts val="2000"/>
              <a:buNone/>
              <a:defRPr sz="2000">
                <a:latin typeface="PT Sans"/>
                <a:ea typeface="PT Sans"/>
                <a:cs typeface="PT Sans"/>
                <a:sym typeface="PT Sans"/>
              </a:defRPr>
            </a:lvl9pPr>
          </a:lstStyle>
          <a:p/>
        </p:txBody>
      </p:sp>
      <p:sp>
        <p:nvSpPr>
          <p:cNvPr id="39" name="Google Shape;39;p7"/>
          <p:cNvSpPr txBox="1"/>
          <p:nvPr>
            <p:ph idx="4" type="subTitle"/>
          </p:nvPr>
        </p:nvSpPr>
        <p:spPr>
          <a:xfrm>
            <a:off x="6274300" y="3828075"/>
            <a:ext cx="1431000" cy="684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lt1"/>
        </a:solidFill>
      </p:bgPr>
    </p:bg>
    <p:spTree>
      <p:nvGrpSpPr>
        <p:cNvPr id="40" name="Shape 40"/>
        <p:cNvGrpSpPr/>
        <p:nvPr/>
      </p:nvGrpSpPr>
      <p:grpSpPr>
        <a:xfrm>
          <a:off x="0" y="0"/>
          <a:ext cx="0" cy="0"/>
          <a:chOff x="0" y="0"/>
          <a:chExt cx="0" cy="0"/>
        </a:xfrm>
      </p:grpSpPr>
      <p:sp>
        <p:nvSpPr>
          <p:cNvPr id="41" name="Google Shape;41;p8"/>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8"/>
          <p:cNvSpPr txBox="1"/>
          <p:nvPr>
            <p:ph type="title"/>
          </p:nvPr>
        </p:nvSpPr>
        <p:spPr>
          <a:xfrm>
            <a:off x="3232025" y="2071350"/>
            <a:ext cx="3798600" cy="3561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3" name="Google Shape;43;p8"/>
          <p:cNvSpPr txBox="1"/>
          <p:nvPr>
            <p:ph idx="1" type="subTitle"/>
          </p:nvPr>
        </p:nvSpPr>
        <p:spPr>
          <a:xfrm>
            <a:off x="3231725" y="2691950"/>
            <a:ext cx="3798600" cy="675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9"/>
          <p:cNvSpPr txBox="1"/>
          <p:nvPr>
            <p:ph type="title"/>
          </p:nvPr>
        </p:nvSpPr>
        <p:spPr>
          <a:xfrm>
            <a:off x="1256350" y="1751075"/>
            <a:ext cx="2846400" cy="1646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5000"/>
            </a:lvl1pPr>
            <a:lvl2pPr lvl="1" rtl="0">
              <a:spcBef>
                <a:spcPts val="0"/>
              </a:spcBef>
              <a:spcAft>
                <a:spcPts val="0"/>
              </a:spcAft>
              <a:buNone/>
              <a:defRPr sz="3600">
                <a:latin typeface="Catamaran Light"/>
                <a:ea typeface="Catamaran Light"/>
                <a:cs typeface="Catamaran Light"/>
                <a:sym typeface="Catamaran Light"/>
              </a:defRPr>
            </a:lvl2pPr>
            <a:lvl3pPr lvl="2" rtl="0">
              <a:spcBef>
                <a:spcPts val="0"/>
              </a:spcBef>
              <a:spcAft>
                <a:spcPts val="0"/>
              </a:spcAft>
              <a:buNone/>
              <a:defRPr sz="3600">
                <a:latin typeface="Catamaran Light"/>
                <a:ea typeface="Catamaran Light"/>
                <a:cs typeface="Catamaran Light"/>
                <a:sym typeface="Catamaran Light"/>
              </a:defRPr>
            </a:lvl3pPr>
            <a:lvl4pPr lvl="3" rtl="0">
              <a:spcBef>
                <a:spcPts val="0"/>
              </a:spcBef>
              <a:spcAft>
                <a:spcPts val="0"/>
              </a:spcAft>
              <a:buNone/>
              <a:defRPr sz="3600">
                <a:latin typeface="Catamaran Light"/>
                <a:ea typeface="Catamaran Light"/>
                <a:cs typeface="Catamaran Light"/>
                <a:sym typeface="Catamaran Light"/>
              </a:defRPr>
            </a:lvl4pPr>
            <a:lvl5pPr lvl="4" rtl="0">
              <a:spcBef>
                <a:spcPts val="0"/>
              </a:spcBef>
              <a:spcAft>
                <a:spcPts val="0"/>
              </a:spcAft>
              <a:buNone/>
              <a:defRPr sz="3600">
                <a:latin typeface="Catamaran Light"/>
                <a:ea typeface="Catamaran Light"/>
                <a:cs typeface="Catamaran Light"/>
                <a:sym typeface="Catamaran Light"/>
              </a:defRPr>
            </a:lvl5pPr>
            <a:lvl6pPr lvl="5" rtl="0">
              <a:spcBef>
                <a:spcPts val="0"/>
              </a:spcBef>
              <a:spcAft>
                <a:spcPts val="0"/>
              </a:spcAft>
              <a:buNone/>
              <a:defRPr sz="3600">
                <a:latin typeface="Catamaran Light"/>
                <a:ea typeface="Catamaran Light"/>
                <a:cs typeface="Catamaran Light"/>
                <a:sym typeface="Catamaran Light"/>
              </a:defRPr>
            </a:lvl6pPr>
            <a:lvl7pPr lvl="6" rtl="0">
              <a:spcBef>
                <a:spcPts val="0"/>
              </a:spcBef>
              <a:spcAft>
                <a:spcPts val="0"/>
              </a:spcAft>
              <a:buNone/>
              <a:defRPr sz="3600">
                <a:latin typeface="Catamaran Light"/>
                <a:ea typeface="Catamaran Light"/>
                <a:cs typeface="Catamaran Light"/>
                <a:sym typeface="Catamaran Light"/>
              </a:defRPr>
            </a:lvl7pPr>
            <a:lvl8pPr lvl="7" rtl="0">
              <a:spcBef>
                <a:spcPts val="0"/>
              </a:spcBef>
              <a:spcAft>
                <a:spcPts val="0"/>
              </a:spcAft>
              <a:buNone/>
              <a:defRPr sz="3600">
                <a:latin typeface="Catamaran Light"/>
                <a:ea typeface="Catamaran Light"/>
                <a:cs typeface="Catamaran Light"/>
                <a:sym typeface="Catamaran Light"/>
              </a:defRPr>
            </a:lvl8pPr>
            <a:lvl9pPr lvl="8" rtl="0">
              <a:spcBef>
                <a:spcPts val="0"/>
              </a:spcBef>
              <a:spcAft>
                <a:spcPts val="0"/>
              </a:spcAft>
              <a:buNone/>
              <a:defRPr sz="3600">
                <a:latin typeface="Catamaran Light"/>
                <a:ea typeface="Catamaran Light"/>
                <a:cs typeface="Catamaran Light"/>
                <a:sym typeface="Catamaran Ligh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0"/>
          <p:cNvSpPr/>
          <p:nvPr/>
        </p:nvSpPr>
        <p:spPr>
          <a:xfrm>
            <a:off x="0" y="-5827"/>
            <a:ext cx="9144329" cy="5196133"/>
          </a:xfrm>
          <a:custGeom>
            <a:rect b="b" l="l" r="r" t="t"/>
            <a:pathLst>
              <a:path extrusionOk="0" h="162050" w="285181">
                <a:moveTo>
                  <a:pt x="207306" y="1108"/>
                </a:moveTo>
                <a:lnTo>
                  <a:pt x="207686" y="4592"/>
                </a:lnTo>
                <a:lnTo>
                  <a:pt x="203538" y="5542"/>
                </a:lnTo>
                <a:lnTo>
                  <a:pt x="202619" y="1868"/>
                </a:lnTo>
                <a:lnTo>
                  <a:pt x="207306" y="1108"/>
                </a:lnTo>
                <a:close/>
                <a:moveTo>
                  <a:pt x="171014" y="412"/>
                </a:moveTo>
                <a:lnTo>
                  <a:pt x="172914" y="6017"/>
                </a:lnTo>
                <a:lnTo>
                  <a:pt x="163001" y="6017"/>
                </a:lnTo>
                <a:lnTo>
                  <a:pt x="163286" y="728"/>
                </a:lnTo>
                <a:lnTo>
                  <a:pt x="171014" y="412"/>
                </a:lnTo>
                <a:close/>
                <a:moveTo>
                  <a:pt x="174149" y="285"/>
                </a:moveTo>
                <a:cubicBezTo>
                  <a:pt x="174149" y="1995"/>
                  <a:pt x="174212" y="3927"/>
                  <a:pt x="174244" y="6017"/>
                </a:cubicBezTo>
                <a:lnTo>
                  <a:pt x="173421" y="6017"/>
                </a:lnTo>
                <a:lnTo>
                  <a:pt x="171489" y="412"/>
                </a:lnTo>
                <a:lnTo>
                  <a:pt x="174149" y="285"/>
                </a:lnTo>
                <a:close/>
                <a:moveTo>
                  <a:pt x="202144" y="1963"/>
                </a:moveTo>
                <a:lnTo>
                  <a:pt x="203094" y="5669"/>
                </a:lnTo>
                <a:lnTo>
                  <a:pt x="195272" y="7474"/>
                </a:lnTo>
                <a:lnTo>
                  <a:pt x="194829" y="3167"/>
                </a:lnTo>
                <a:lnTo>
                  <a:pt x="202144" y="1963"/>
                </a:lnTo>
                <a:close/>
                <a:moveTo>
                  <a:pt x="9058" y="1013"/>
                </a:moveTo>
                <a:lnTo>
                  <a:pt x="11433" y="1520"/>
                </a:lnTo>
                <a:lnTo>
                  <a:pt x="9723" y="8044"/>
                </a:lnTo>
                <a:lnTo>
                  <a:pt x="7760" y="7854"/>
                </a:lnTo>
                <a:lnTo>
                  <a:pt x="9058" y="1013"/>
                </a:lnTo>
                <a:close/>
                <a:moveTo>
                  <a:pt x="174244" y="6460"/>
                </a:moveTo>
                <a:cubicBezTo>
                  <a:pt x="174276" y="7157"/>
                  <a:pt x="174276" y="7854"/>
                  <a:pt x="174307" y="8551"/>
                </a:cubicBezTo>
                <a:lnTo>
                  <a:pt x="173579" y="6460"/>
                </a:lnTo>
                <a:close/>
                <a:moveTo>
                  <a:pt x="194354" y="3230"/>
                </a:moveTo>
                <a:lnTo>
                  <a:pt x="194829" y="7569"/>
                </a:lnTo>
                <a:lnTo>
                  <a:pt x="185740" y="9691"/>
                </a:lnTo>
                <a:lnTo>
                  <a:pt x="184948" y="4750"/>
                </a:lnTo>
                <a:lnTo>
                  <a:pt x="194354" y="3230"/>
                </a:lnTo>
                <a:close/>
                <a:moveTo>
                  <a:pt x="184473" y="4845"/>
                </a:moveTo>
                <a:lnTo>
                  <a:pt x="185296" y="9786"/>
                </a:lnTo>
                <a:lnTo>
                  <a:pt x="175257" y="10736"/>
                </a:lnTo>
                <a:cubicBezTo>
                  <a:pt x="175226" y="9247"/>
                  <a:pt x="175194" y="7791"/>
                  <a:pt x="175162" y="6365"/>
                </a:cubicBezTo>
                <a:lnTo>
                  <a:pt x="184473" y="4845"/>
                </a:lnTo>
                <a:close/>
                <a:moveTo>
                  <a:pt x="203221" y="6080"/>
                </a:moveTo>
                <a:lnTo>
                  <a:pt x="204140" y="9754"/>
                </a:lnTo>
                <a:lnTo>
                  <a:pt x="195652" y="11021"/>
                </a:lnTo>
                <a:lnTo>
                  <a:pt x="195336" y="7917"/>
                </a:lnTo>
                <a:lnTo>
                  <a:pt x="203221" y="6080"/>
                </a:lnTo>
                <a:close/>
                <a:moveTo>
                  <a:pt x="125759" y="2153"/>
                </a:moveTo>
                <a:lnTo>
                  <a:pt x="129907" y="8867"/>
                </a:lnTo>
                <a:lnTo>
                  <a:pt x="125094" y="11559"/>
                </a:lnTo>
                <a:lnTo>
                  <a:pt x="121578" y="3357"/>
                </a:lnTo>
                <a:lnTo>
                  <a:pt x="125759" y="2153"/>
                </a:lnTo>
                <a:close/>
                <a:moveTo>
                  <a:pt x="214115" y="1520"/>
                </a:moveTo>
                <a:lnTo>
                  <a:pt x="228905" y="2660"/>
                </a:lnTo>
                <a:lnTo>
                  <a:pt x="231185" y="9152"/>
                </a:lnTo>
                <a:lnTo>
                  <a:pt x="222539" y="9722"/>
                </a:lnTo>
                <a:lnTo>
                  <a:pt x="222476" y="9722"/>
                </a:lnTo>
                <a:lnTo>
                  <a:pt x="214115" y="12224"/>
                </a:lnTo>
                <a:lnTo>
                  <a:pt x="214115" y="1520"/>
                </a:lnTo>
                <a:close/>
                <a:moveTo>
                  <a:pt x="207750" y="5035"/>
                </a:moveTo>
                <a:lnTo>
                  <a:pt x="208605" y="13079"/>
                </a:lnTo>
                <a:lnTo>
                  <a:pt x="205121" y="12351"/>
                </a:lnTo>
                <a:lnTo>
                  <a:pt x="205121" y="11908"/>
                </a:lnTo>
                <a:cubicBezTo>
                  <a:pt x="205121" y="11876"/>
                  <a:pt x="205121" y="11844"/>
                  <a:pt x="205121" y="11844"/>
                </a:cubicBezTo>
                <a:lnTo>
                  <a:pt x="203664" y="5985"/>
                </a:lnTo>
                <a:lnTo>
                  <a:pt x="207750" y="5035"/>
                </a:lnTo>
                <a:close/>
                <a:moveTo>
                  <a:pt x="185391" y="10261"/>
                </a:moveTo>
                <a:lnTo>
                  <a:pt x="186056" y="14156"/>
                </a:lnTo>
                <a:lnTo>
                  <a:pt x="175352" y="13903"/>
                </a:lnTo>
                <a:cubicBezTo>
                  <a:pt x="175321" y="13016"/>
                  <a:pt x="175321" y="12098"/>
                  <a:pt x="175289" y="11179"/>
                </a:cubicBezTo>
                <a:lnTo>
                  <a:pt x="185391" y="10261"/>
                </a:lnTo>
                <a:close/>
                <a:moveTo>
                  <a:pt x="39239" y="4465"/>
                </a:moveTo>
                <a:lnTo>
                  <a:pt x="40695" y="7062"/>
                </a:lnTo>
                <a:cubicBezTo>
                  <a:pt x="40442" y="7347"/>
                  <a:pt x="40379" y="7759"/>
                  <a:pt x="40505" y="8139"/>
                </a:cubicBezTo>
                <a:lnTo>
                  <a:pt x="42374" y="13618"/>
                </a:lnTo>
                <a:lnTo>
                  <a:pt x="40379" y="14251"/>
                </a:lnTo>
                <a:lnTo>
                  <a:pt x="39840" y="12414"/>
                </a:lnTo>
                <a:cubicBezTo>
                  <a:pt x="39809" y="12319"/>
                  <a:pt x="39745" y="12256"/>
                  <a:pt x="39650" y="12256"/>
                </a:cubicBezTo>
                <a:lnTo>
                  <a:pt x="37370" y="12003"/>
                </a:lnTo>
                <a:lnTo>
                  <a:pt x="34742" y="8234"/>
                </a:lnTo>
                <a:lnTo>
                  <a:pt x="39239" y="4465"/>
                </a:lnTo>
                <a:close/>
                <a:moveTo>
                  <a:pt x="194860" y="8044"/>
                </a:moveTo>
                <a:lnTo>
                  <a:pt x="195557" y="14409"/>
                </a:lnTo>
                <a:lnTo>
                  <a:pt x="195557" y="14409"/>
                </a:lnTo>
                <a:lnTo>
                  <a:pt x="186468" y="14188"/>
                </a:lnTo>
                <a:lnTo>
                  <a:pt x="185803" y="10134"/>
                </a:lnTo>
                <a:lnTo>
                  <a:pt x="194860" y="8044"/>
                </a:lnTo>
                <a:close/>
                <a:moveTo>
                  <a:pt x="23879" y="7316"/>
                </a:moveTo>
                <a:lnTo>
                  <a:pt x="26254" y="7917"/>
                </a:lnTo>
                <a:lnTo>
                  <a:pt x="26571" y="14473"/>
                </a:lnTo>
                <a:lnTo>
                  <a:pt x="20174" y="15169"/>
                </a:lnTo>
                <a:lnTo>
                  <a:pt x="18812" y="9216"/>
                </a:lnTo>
                <a:lnTo>
                  <a:pt x="23879" y="7316"/>
                </a:lnTo>
                <a:close/>
                <a:moveTo>
                  <a:pt x="7506" y="8329"/>
                </a:moveTo>
                <a:lnTo>
                  <a:pt x="9628" y="8519"/>
                </a:lnTo>
                <a:lnTo>
                  <a:pt x="9280" y="16278"/>
                </a:lnTo>
                <a:lnTo>
                  <a:pt x="2503" y="14504"/>
                </a:lnTo>
                <a:lnTo>
                  <a:pt x="3009" y="10482"/>
                </a:lnTo>
                <a:lnTo>
                  <a:pt x="7506" y="8329"/>
                </a:lnTo>
                <a:close/>
                <a:moveTo>
                  <a:pt x="10103" y="8551"/>
                </a:moveTo>
                <a:lnTo>
                  <a:pt x="18369" y="9279"/>
                </a:lnTo>
                <a:lnTo>
                  <a:pt x="19731" y="15201"/>
                </a:lnTo>
                <a:lnTo>
                  <a:pt x="9755" y="16309"/>
                </a:lnTo>
                <a:lnTo>
                  <a:pt x="10103" y="8551"/>
                </a:lnTo>
                <a:close/>
                <a:moveTo>
                  <a:pt x="204266" y="10229"/>
                </a:moveTo>
                <a:lnTo>
                  <a:pt x="204678" y="11939"/>
                </a:lnTo>
                <a:lnTo>
                  <a:pt x="204678" y="19191"/>
                </a:lnTo>
                <a:lnTo>
                  <a:pt x="196032" y="14504"/>
                </a:lnTo>
                <a:lnTo>
                  <a:pt x="195716" y="11496"/>
                </a:lnTo>
                <a:lnTo>
                  <a:pt x="204266" y="10229"/>
                </a:lnTo>
                <a:close/>
                <a:moveTo>
                  <a:pt x="205121" y="12826"/>
                </a:moveTo>
                <a:lnTo>
                  <a:pt x="208668" y="13523"/>
                </a:lnTo>
                <a:lnTo>
                  <a:pt x="209365" y="19793"/>
                </a:lnTo>
                <a:lnTo>
                  <a:pt x="205121" y="19350"/>
                </a:lnTo>
                <a:lnTo>
                  <a:pt x="205121" y="12826"/>
                </a:lnTo>
                <a:close/>
                <a:moveTo>
                  <a:pt x="231343" y="9596"/>
                </a:moveTo>
                <a:lnTo>
                  <a:pt x="232135" y="11749"/>
                </a:lnTo>
                <a:lnTo>
                  <a:pt x="214115" y="20553"/>
                </a:lnTo>
                <a:lnTo>
                  <a:pt x="214115" y="12699"/>
                </a:lnTo>
                <a:lnTo>
                  <a:pt x="222603" y="10197"/>
                </a:lnTo>
                <a:lnTo>
                  <a:pt x="231343" y="9596"/>
                </a:lnTo>
                <a:close/>
                <a:moveTo>
                  <a:pt x="1014" y="14599"/>
                </a:moveTo>
                <a:lnTo>
                  <a:pt x="5321" y="15708"/>
                </a:lnTo>
                <a:lnTo>
                  <a:pt x="4593" y="21693"/>
                </a:lnTo>
                <a:lnTo>
                  <a:pt x="444" y="20870"/>
                </a:lnTo>
                <a:lnTo>
                  <a:pt x="1014" y="14599"/>
                </a:lnTo>
                <a:close/>
                <a:moveTo>
                  <a:pt x="67044" y="3515"/>
                </a:moveTo>
                <a:lnTo>
                  <a:pt x="76070" y="5827"/>
                </a:lnTo>
                <a:lnTo>
                  <a:pt x="75563" y="8614"/>
                </a:lnTo>
                <a:cubicBezTo>
                  <a:pt x="74075" y="10862"/>
                  <a:pt x="72903" y="12636"/>
                  <a:pt x="72491" y="13333"/>
                </a:cubicBezTo>
                <a:lnTo>
                  <a:pt x="59317" y="22042"/>
                </a:lnTo>
                <a:lnTo>
                  <a:pt x="54852" y="20933"/>
                </a:lnTo>
                <a:lnTo>
                  <a:pt x="55485" y="6175"/>
                </a:lnTo>
                <a:lnTo>
                  <a:pt x="65714" y="8836"/>
                </a:lnTo>
                <a:lnTo>
                  <a:pt x="65746" y="8836"/>
                </a:lnTo>
                <a:cubicBezTo>
                  <a:pt x="65809" y="8836"/>
                  <a:pt x="65841" y="8836"/>
                  <a:pt x="65872" y="8804"/>
                </a:cubicBezTo>
                <a:cubicBezTo>
                  <a:pt x="65936" y="8772"/>
                  <a:pt x="65967" y="8709"/>
                  <a:pt x="65967" y="8677"/>
                </a:cubicBezTo>
                <a:lnTo>
                  <a:pt x="67044" y="3515"/>
                </a:lnTo>
                <a:close/>
                <a:moveTo>
                  <a:pt x="42501" y="14061"/>
                </a:moveTo>
                <a:lnTo>
                  <a:pt x="45414" y="22612"/>
                </a:lnTo>
                <a:lnTo>
                  <a:pt x="42659" y="22200"/>
                </a:lnTo>
                <a:lnTo>
                  <a:pt x="40505" y="14726"/>
                </a:lnTo>
                <a:lnTo>
                  <a:pt x="42501" y="14061"/>
                </a:lnTo>
                <a:close/>
                <a:moveTo>
                  <a:pt x="186437" y="19856"/>
                </a:moveTo>
                <a:lnTo>
                  <a:pt x="192644" y="21788"/>
                </a:lnTo>
                <a:lnTo>
                  <a:pt x="192644" y="23530"/>
                </a:lnTo>
                <a:lnTo>
                  <a:pt x="186532" y="23530"/>
                </a:lnTo>
                <a:cubicBezTo>
                  <a:pt x="186468" y="22200"/>
                  <a:pt x="186437" y="20965"/>
                  <a:pt x="186437" y="19856"/>
                </a:cubicBezTo>
                <a:close/>
                <a:moveTo>
                  <a:pt x="186563" y="14663"/>
                </a:moveTo>
                <a:lnTo>
                  <a:pt x="195747" y="14884"/>
                </a:lnTo>
                <a:lnTo>
                  <a:pt x="202841" y="18685"/>
                </a:lnTo>
                <a:lnTo>
                  <a:pt x="200118" y="23625"/>
                </a:lnTo>
                <a:lnTo>
                  <a:pt x="197932" y="22928"/>
                </a:lnTo>
                <a:lnTo>
                  <a:pt x="198566" y="21028"/>
                </a:lnTo>
                <a:cubicBezTo>
                  <a:pt x="198605" y="20850"/>
                  <a:pt x="198459" y="20733"/>
                  <a:pt x="198321" y="20733"/>
                </a:cubicBezTo>
                <a:cubicBezTo>
                  <a:pt x="198238" y="20733"/>
                  <a:pt x="198158" y="20775"/>
                  <a:pt x="198122" y="20870"/>
                </a:cubicBezTo>
                <a:lnTo>
                  <a:pt x="197489" y="22770"/>
                </a:lnTo>
                <a:lnTo>
                  <a:pt x="186437" y="19381"/>
                </a:lnTo>
                <a:cubicBezTo>
                  <a:pt x="186468" y="16911"/>
                  <a:pt x="186627" y="15264"/>
                  <a:pt x="186627" y="15233"/>
                </a:cubicBezTo>
                <a:cubicBezTo>
                  <a:pt x="186658" y="15201"/>
                  <a:pt x="186658" y="15169"/>
                  <a:pt x="186658" y="15169"/>
                </a:cubicBezTo>
                <a:lnTo>
                  <a:pt x="186563" y="14663"/>
                </a:lnTo>
                <a:close/>
                <a:moveTo>
                  <a:pt x="35027" y="16309"/>
                </a:moveTo>
                <a:lnTo>
                  <a:pt x="36515" y="23087"/>
                </a:lnTo>
                <a:lnTo>
                  <a:pt x="28915" y="24797"/>
                </a:lnTo>
                <a:lnTo>
                  <a:pt x="27426" y="18368"/>
                </a:lnTo>
                <a:lnTo>
                  <a:pt x="35027" y="16309"/>
                </a:lnTo>
                <a:close/>
                <a:moveTo>
                  <a:pt x="203253" y="18906"/>
                </a:moveTo>
                <a:lnTo>
                  <a:pt x="204678" y="19698"/>
                </a:lnTo>
                <a:lnTo>
                  <a:pt x="204678" y="25018"/>
                </a:lnTo>
                <a:lnTo>
                  <a:pt x="203633" y="24702"/>
                </a:lnTo>
                <a:lnTo>
                  <a:pt x="200561" y="23752"/>
                </a:lnTo>
                <a:lnTo>
                  <a:pt x="203253" y="18906"/>
                </a:lnTo>
                <a:close/>
                <a:moveTo>
                  <a:pt x="174656" y="21186"/>
                </a:moveTo>
                <a:cubicBezTo>
                  <a:pt x="174719" y="22612"/>
                  <a:pt x="174782" y="23942"/>
                  <a:pt x="174846" y="25050"/>
                </a:cubicBezTo>
                <a:lnTo>
                  <a:pt x="167435" y="25050"/>
                </a:lnTo>
                <a:lnTo>
                  <a:pt x="166928" y="21440"/>
                </a:lnTo>
                <a:lnTo>
                  <a:pt x="174656" y="21186"/>
                </a:lnTo>
                <a:close/>
                <a:moveTo>
                  <a:pt x="205121" y="19793"/>
                </a:moveTo>
                <a:lnTo>
                  <a:pt x="209397" y="20268"/>
                </a:lnTo>
                <a:lnTo>
                  <a:pt x="210093" y="26697"/>
                </a:lnTo>
                <a:lnTo>
                  <a:pt x="210093" y="26697"/>
                </a:lnTo>
                <a:lnTo>
                  <a:pt x="205121" y="25145"/>
                </a:lnTo>
                <a:lnTo>
                  <a:pt x="205121" y="19793"/>
                </a:lnTo>
                <a:close/>
                <a:moveTo>
                  <a:pt x="71129" y="16943"/>
                </a:moveTo>
                <a:lnTo>
                  <a:pt x="71129" y="16943"/>
                </a:lnTo>
                <a:cubicBezTo>
                  <a:pt x="70338" y="19381"/>
                  <a:pt x="69008" y="23403"/>
                  <a:pt x="67582" y="27425"/>
                </a:cubicBezTo>
                <a:lnTo>
                  <a:pt x="59760" y="24512"/>
                </a:lnTo>
                <a:lnTo>
                  <a:pt x="71129" y="16943"/>
                </a:lnTo>
                <a:close/>
                <a:moveTo>
                  <a:pt x="200529" y="24195"/>
                </a:moveTo>
                <a:lnTo>
                  <a:pt x="203316" y="25082"/>
                </a:lnTo>
                <a:lnTo>
                  <a:pt x="203538" y="29927"/>
                </a:lnTo>
                <a:lnTo>
                  <a:pt x="200529" y="29927"/>
                </a:lnTo>
                <a:lnTo>
                  <a:pt x="200529" y="24195"/>
                </a:lnTo>
                <a:close/>
                <a:moveTo>
                  <a:pt x="203791" y="25240"/>
                </a:moveTo>
                <a:lnTo>
                  <a:pt x="206641" y="26127"/>
                </a:lnTo>
                <a:cubicBezTo>
                  <a:pt x="206641" y="26159"/>
                  <a:pt x="206641" y="26159"/>
                  <a:pt x="206641" y="26190"/>
                </a:cubicBezTo>
                <a:lnTo>
                  <a:pt x="206641" y="29927"/>
                </a:lnTo>
                <a:lnTo>
                  <a:pt x="204013" y="29927"/>
                </a:lnTo>
                <a:lnTo>
                  <a:pt x="203791" y="25240"/>
                </a:lnTo>
                <a:close/>
                <a:moveTo>
                  <a:pt x="207085" y="26254"/>
                </a:moveTo>
                <a:lnTo>
                  <a:pt x="210157" y="27204"/>
                </a:lnTo>
                <a:lnTo>
                  <a:pt x="210442" y="29927"/>
                </a:lnTo>
                <a:lnTo>
                  <a:pt x="207085" y="29927"/>
                </a:lnTo>
                <a:lnTo>
                  <a:pt x="207085" y="26254"/>
                </a:lnTo>
                <a:close/>
                <a:moveTo>
                  <a:pt x="27901" y="14061"/>
                </a:moveTo>
                <a:lnTo>
                  <a:pt x="29263" y="17418"/>
                </a:lnTo>
                <a:lnTo>
                  <a:pt x="27109" y="17988"/>
                </a:lnTo>
                <a:cubicBezTo>
                  <a:pt x="26983" y="18020"/>
                  <a:pt x="26919" y="18146"/>
                  <a:pt x="26951" y="18273"/>
                </a:cubicBezTo>
                <a:lnTo>
                  <a:pt x="29738" y="30434"/>
                </a:lnTo>
                <a:lnTo>
                  <a:pt x="16690" y="30655"/>
                </a:lnTo>
                <a:lnTo>
                  <a:pt x="15360" y="22358"/>
                </a:lnTo>
                <a:cubicBezTo>
                  <a:pt x="15360" y="22263"/>
                  <a:pt x="15234" y="22168"/>
                  <a:pt x="15139" y="22168"/>
                </a:cubicBezTo>
                <a:lnTo>
                  <a:pt x="8646" y="22517"/>
                </a:lnTo>
                <a:lnTo>
                  <a:pt x="5036" y="21788"/>
                </a:lnTo>
                <a:lnTo>
                  <a:pt x="5764" y="15834"/>
                </a:lnTo>
                <a:lnTo>
                  <a:pt x="9470" y="16816"/>
                </a:lnTo>
                <a:lnTo>
                  <a:pt x="9533" y="16816"/>
                </a:lnTo>
                <a:lnTo>
                  <a:pt x="26856" y="14916"/>
                </a:lnTo>
                <a:cubicBezTo>
                  <a:pt x="26888" y="14916"/>
                  <a:pt x="26919" y="14916"/>
                  <a:pt x="26951" y="14884"/>
                </a:cubicBezTo>
                <a:lnTo>
                  <a:pt x="27901" y="14061"/>
                </a:lnTo>
                <a:close/>
                <a:moveTo>
                  <a:pt x="14948" y="22643"/>
                </a:moveTo>
                <a:lnTo>
                  <a:pt x="16184" y="30655"/>
                </a:lnTo>
                <a:lnTo>
                  <a:pt x="8140" y="30782"/>
                </a:lnTo>
                <a:lnTo>
                  <a:pt x="8140" y="30782"/>
                </a:lnTo>
                <a:lnTo>
                  <a:pt x="8836" y="22960"/>
                </a:lnTo>
                <a:lnTo>
                  <a:pt x="14948" y="22643"/>
                </a:lnTo>
                <a:close/>
                <a:moveTo>
                  <a:pt x="36610" y="23530"/>
                </a:moveTo>
                <a:lnTo>
                  <a:pt x="38384" y="31827"/>
                </a:lnTo>
                <a:lnTo>
                  <a:pt x="38384" y="31827"/>
                </a:lnTo>
                <a:lnTo>
                  <a:pt x="30213" y="30497"/>
                </a:lnTo>
                <a:lnTo>
                  <a:pt x="29041" y="25240"/>
                </a:lnTo>
                <a:lnTo>
                  <a:pt x="36610" y="23530"/>
                </a:lnTo>
                <a:close/>
                <a:moveTo>
                  <a:pt x="208225" y="1077"/>
                </a:moveTo>
                <a:lnTo>
                  <a:pt x="213640" y="1488"/>
                </a:lnTo>
                <a:lnTo>
                  <a:pt x="213640" y="20838"/>
                </a:lnTo>
                <a:cubicBezTo>
                  <a:pt x="213609" y="20901"/>
                  <a:pt x="213609" y="20965"/>
                  <a:pt x="213640" y="21028"/>
                </a:cubicBezTo>
                <a:lnTo>
                  <a:pt x="213640" y="21598"/>
                </a:lnTo>
                <a:cubicBezTo>
                  <a:pt x="213640" y="21598"/>
                  <a:pt x="213640" y="21630"/>
                  <a:pt x="213640" y="21662"/>
                </a:cubicBezTo>
                <a:lnTo>
                  <a:pt x="216237" y="29484"/>
                </a:lnTo>
                <a:lnTo>
                  <a:pt x="211582" y="31827"/>
                </a:lnTo>
                <a:lnTo>
                  <a:pt x="208732" y="5732"/>
                </a:lnTo>
                <a:lnTo>
                  <a:pt x="208763" y="5732"/>
                </a:lnTo>
                <a:lnTo>
                  <a:pt x="211740" y="6397"/>
                </a:lnTo>
                <a:lnTo>
                  <a:pt x="211740" y="9057"/>
                </a:lnTo>
                <a:lnTo>
                  <a:pt x="209397" y="8804"/>
                </a:lnTo>
                <a:cubicBezTo>
                  <a:pt x="209270" y="8804"/>
                  <a:pt x="209143" y="8899"/>
                  <a:pt x="209143" y="9026"/>
                </a:cubicBezTo>
                <a:cubicBezTo>
                  <a:pt x="209143" y="9152"/>
                  <a:pt x="209207" y="9247"/>
                  <a:pt x="209333" y="9279"/>
                </a:cubicBezTo>
                <a:lnTo>
                  <a:pt x="211962" y="9532"/>
                </a:lnTo>
                <a:cubicBezTo>
                  <a:pt x="212025" y="9532"/>
                  <a:pt x="212088" y="9532"/>
                  <a:pt x="212120" y="9501"/>
                </a:cubicBezTo>
                <a:cubicBezTo>
                  <a:pt x="212183" y="9437"/>
                  <a:pt x="212215" y="9374"/>
                  <a:pt x="212215" y="9311"/>
                </a:cubicBezTo>
                <a:lnTo>
                  <a:pt x="212215" y="6239"/>
                </a:lnTo>
                <a:cubicBezTo>
                  <a:pt x="212215" y="6144"/>
                  <a:pt x="212120" y="6049"/>
                  <a:pt x="212025" y="6017"/>
                </a:cubicBezTo>
                <a:lnTo>
                  <a:pt x="208890" y="5320"/>
                </a:lnTo>
                <a:cubicBezTo>
                  <a:pt x="208871" y="5311"/>
                  <a:pt x="208853" y="5307"/>
                  <a:pt x="208834" y="5307"/>
                </a:cubicBezTo>
                <a:cubicBezTo>
                  <a:pt x="208789" y="5307"/>
                  <a:pt x="208745" y="5330"/>
                  <a:pt x="208700" y="5352"/>
                </a:cubicBezTo>
                <a:lnTo>
                  <a:pt x="208225" y="1077"/>
                </a:lnTo>
                <a:close/>
                <a:moveTo>
                  <a:pt x="34393" y="8551"/>
                </a:moveTo>
                <a:lnTo>
                  <a:pt x="37054" y="12351"/>
                </a:lnTo>
                <a:cubicBezTo>
                  <a:pt x="37085" y="12414"/>
                  <a:pt x="37149" y="12446"/>
                  <a:pt x="37212" y="12446"/>
                </a:cubicBezTo>
                <a:lnTo>
                  <a:pt x="39460" y="12699"/>
                </a:lnTo>
                <a:lnTo>
                  <a:pt x="42247" y="22453"/>
                </a:lnTo>
                <a:cubicBezTo>
                  <a:pt x="42279" y="22548"/>
                  <a:pt x="42342" y="22612"/>
                  <a:pt x="42437" y="22643"/>
                </a:cubicBezTo>
                <a:lnTo>
                  <a:pt x="45604" y="23087"/>
                </a:lnTo>
                <a:lnTo>
                  <a:pt x="47853" y="29705"/>
                </a:lnTo>
                <a:cubicBezTo>
                  <a:pt x="46966" y="30275"/>
                  <a:pt x="45351" y="31352"/>
                  <a:pt x="43197" y="32587"/>
                </a:cubicBezTo>
                <a:lnTo>
                  <a:pt x="38859" y="31891"/>
                </a:lnTo>
                <a:cubicBezTo>
                  <a:pt x="38859" y="31859"/>
                  <a:pt x="38859" y="31827"/>
                  <a:pt x="38859" y="31796"/>
                </a:cubicBezTo>
                <a:lnTo>
                  <a:pt x="35438" y="15961"/>
                </a:lnTo>
                <a:cubicBezTo>
                  <a:pt x="35407" y="15898"/>
                  <a:pt x="35375" y="15834"/>
                  <a:pt x="35343" y="15803"/>
                </a:cubicBezTo>
                <a:cubicBezTo>
                  <a:pt x="35299" y="15780"/>
                  <a:pt x="35254" y="15758"/>
                  <a:pt x="35209" y="15758"/>
                </a:cubicBezTo>
                <a:cubicBezTo>
                  <a:pt x="35190" y="15758"/>
                  <a:pt x="35172" y="15762"/>
                  <a:pt x="35153" y="15771"/>
                </a:cubicBezTo>
                <a:lnTo>
                  <a:pt x="29738" y="17260"/>
                </a:lnTo>
                <a:lnTo>
                  <a:pt x="28313" y="13713"/>
                </a:lnTo>
                <a:lnTo>
                  <a:pt x="34393" y="8551"/>
                </a:lnTo>
                <a:close/>
                <a:moveTo>
                  <a:pt x="52096" y="33157"/>
                </a:moveTo>
                <a:lnTo>
                  <a:pt x="52666" y="36229"/>
                </a:lnTo>
                <a:lnTo>
                  <a:pt x="47378" y="38414"/>
                </a:lnTo>
                <a:lnTo>
                  <a:pt x="46554" y="37053"/>
                </a:lnTo>
                <a:lnTo>
                  <a:pt x="52096" y="33157"/>
                </a:lnTo>
                <a:close/>
                <a:moveTo>
                  <a:pt x="30245" y="30941"/>
                </a:moveTo>
                <a:lnTo>
                  <a:pt x="42596" y="32967"/>
                </a:lnTo>
                <a:cubicBezTo>
                  <a:pt x="39144" y="34931"/>
                  <a:pt x="34583" y="37243"/>
                  <a:pt x="29896" y="38699"/>
                </a:cubicBezTo>
                <a:lnTo>
                  <a:pt x="30245" y="30941"/>
                </a:lnTo>
                <a:close/>
                <a:moveTo>
                  <a:pt x="211043" y="35184"/>
                </a:moveTo>
                <a:lnTo>
                  <a:pt x="211265" y="37021"/>
                </a:lnTo>
                <a:lnTo>
                  <a:pt x="199516" y="39428"/>
                </a:lnTo>
                <a:lnTo>
                  <a:pt x="198312" y="35944"/>
                </a:lnTo>
                <a:lnTo>
                  <a:pt x="211043" y="35184"/>
                </a:lnTo>
                <a:close/>
                <a:moveTo>
                  <a:pt x="29801" y="30909"/>
                </a:moveTo>
                <a:lnTo>
                  <a:pt x="29421" y="38826"/>
                </a:lnTo>
                <a:cubicBezTo>
                  <a:pt x="27268" y="39491"/>
                  <a:pt x="25051" y="39934"/>
                  <a:pt x="22802" y="40093"/>
                </a:cubicBezTo>
                <a:cubicBezTo>
                  <a:pt x="22068" y="40137"/>
                  <a:pt x="21339" y="40161"/>
                  <a:pt x="20615" y="40161"/>
                </a:cubicBezTo>
                <a:cubicBezTo>
                  <a:pt x="19779" y="40161"/>
                  <a:pt x="18947" y="40129"/>
                  <a:pt x="18115" y="40061"/>
                </a:cubicBezTo>
                <a:lnTo>
                  <a:pt x="16722" y="31099"/>
                </a:lnTo>
                <a:lnTo>
                  <a:pt x="29801" y="30909"/>
                </a:lnTo>
                <a:close/>
                <a:moveTo>
                  <a:pt x="59254" y="24828"/>
                </a:moveTo>
                <a:lnTo>
                  <a:pt x="67424" y="27869"/>
                </a:lnTo>
                <a:cubicBezTo>
                  <a:pt x="65461" y="33506"/>
                  <a:pt x="63339" y="39111"/>
                  <a:pt x="62262" y="40346"/>
                </a:cubicBezTo>
                <a:cubicBezTo>
                  <a:pt x="61945" y="40726"/>
                  <a:pt x="61597" y="41043"/>
                  <a:pt x="61249" y="41360"/>
                </a:cubicBezTo>
                <a:lnTo>
                  <a:pt x="53110" y="36229"/>
                </a:lnTo>
                <a:lnTo>
                  <a:pt x="52445" y="32714"/>
                </a:lnTo>
                <a:lnTo>
                  <a:pt x="51875" y="29737"/>
                </a:lnTo>
                <a:lnTo>
                  <a:pt x="59254" y="24828"/>
                </a:lnTo>
                <a:close/>
                <a:moveTo>
                  <a:pt x="179026" y="23688"/>
                </a:moveTo>
                <a:lnTo>
                  <a:pt x="177347" y="42563"/>
                </a:lnTo>
                <a:cubicBezTo>
                  <a:pt x="176872" y="36324"/>
                  <a:pt x="176366" y="30180"/>
                  <a:pt x="176049" y="28344"/>
                </a:cubicBezTo>
                <a:cubicBezTo>
                  <a:pt x="175954" y="27805"/>
                  <a:pt x="175859" y="26729"/>
                  <a:pt x="175796" y="25303"/>
                </a:cubicBezTo>
                <a:lnTo>
                  <a:pt x="179026" y="23688"/>
                </a:lnTo>
                <a:close/>
                <a:moveTo>
                  <a:pt x="211297" y="37496"/>
                </a:moveTo>
                <a:lnTo>
                  <a:pt x="211518" y="39491"/>
                </a:lnTo>
                <a:lnTo>
                  <a:pt x="201004" y="43798"/>
                </a:lnTo>
                <a:lnTo>
                  <a:pt x="199643" y="39871"/>
                </a:lnTo>
                <a:lnTo>
                  <a:pt x="211297" y="37496"/>
                </a:lnTo>
                <a:close/>
                <a:moveTo>
                  <a:pt x="175352" y="14346"/>
                </a:moveTo>
                <a:lnTo>
                  <a:pt x="186088" y="14631"/>
                </a:lnTo>
                <a:lnTo>
                  <a:pt x="186183" y="15201"/>
                </a:lnTo>
                <a:cubicBezTo>
                  <a:pt x="186183" y="15454"/>
                  <a:pt x="186025" y="17133"/>
                  <a:pt x="185993" y="19540"/>
                </a:cubicBezTo>
                <a:lnTo>
                  <a:pt x="185993" y="19571"/>
                </a:lnTo>
                <a:cubicBezTo>
                  <a:pt x="185993" y="20806"/>
                  <a:pt x="185993" y="22232"/>
                  <a:pt x="186088" y="23752"/>
                </a:cubicBezTo>
                <a:lnTo>
                  <a:pt x="186088" y="23783"/>
                </a:lnTo>
                <a:cubicBezTo>
                  <a:pt x="186215" y="26095"/>
                  <a:pt x="186532" y="28375"/>
                  <a:pt x="187038" y="30655"/>
                </a:cubicBezTo>
                <a:cubicBezTo>
                  <a:pt x="187608" y="33094"/>
                  <a:pt x="189065" y="38351"/>
                  <a:pt x="190744" y="44210"/>
                </a:cubicBezTo>
                <a:lnTo>
                  <a:pt x="177601" y="46522"/>
                </a:lnTo>
                <a:cubicBezTo>
                  <a:pt x="177569" y="46142"/>
                  <a:pt x="177538" y="45762"/>
                  <a:pt x="177506" y="45382"/>
                </a:cubicBezTo>
                <a:lnTo>
                  <a:pt x="179501" y="23372"/>
                </a:lnTo>
                <a:cubicBezTo>
                  <a:pt x="179501" y="23277"/>
                  <a:pt x="179469" y="23182"/>
                  <a:pt x="179406" y="23150"/>
                </a:cubicBezTo>
                <a:cubicBezTo>
                  <a:pt x="179374" y="23134"/>
                  <a:pt x="179335" y="23126"/>
                  <a:pt x="179295" y="23126"/>
                </a:cubicBezTo>
                <a:cubicBezTo>
                  <a:pt x="179256" y="23126"/>
                  <a:pt x="179216" y="23134"/>
                  <a:pt x="179184" y="23150"/>
                </a:cubicBezTo>
                <a:lnTo>
                  <a:pt x="175764" y="24828"/>
                </a:lnTo>
                <a:cubicBezTo>
                  <a:pt x="175606" y="22137"/>
                  <a:pt x="175479" y="18336"/>
                  <a:pt x="175352" y="14346"/>
                </a:cubicBezTo>
                <a:close/>
                <a:moveTo>
                  <a:pt x="52951" y="36673"/>
                </a:moveTo>
                <a:lnTo>
                  <a:pt x="60869" y="41676"/>
                </a:lnTo>
                <a:cubicBezTo>
                  <a:pt x="57797" y="44115"/>
                  <a:pt x="52286" y="46617"/>
                  <a:pt x="50576" y="47155"/>
                </a:cubicBezTo>
                <a:cubicBezTo>
                  <a:pt x="49974" y="47408"/>
                  <a:pt x="49404" y="47693"/>
                  <a:pt x="48834" y="48010"/>
                </a:cubicBezTo>
                <a:cubicBezTo>
                  <a:pt x="47093" y="48010"/>
                  <a:pt x="44749" y="48232"/>
                  <a:pt x="42659" y="48422"/>
                </a:cubicBezTo>
                <a:cubicBezTo>
                  <a:pt x="44812" y="46838"/>
                  <a:pt x="47409" y="42626"/>
                  <a:pt x="47663" y="42215"/>
                </a:cubicBezTo>
                <a:lnTo>
                  <a:pt x="52951" y="36673"/>
                </a:lnTo>
                <a:close/>
                <a:moveTo>
                  <a:pt x="51495" y="29990"/>
                </a:moveTo>
                <a:lnTo>
                  <a:pt x="52001" y="32682"/>
                </a:lnTo>
                <a:lnTo>
                  <a:pt x="46111" y="36831"/>
                </a:lnTo>
                <a:cubicBezTo>
                  <a:pt x="46016" y="36894"/>
                  <a:pt x="45984" y="37021"/>
                  <a:pt x="46048" y="37116"/>
                </a:cubicBezTo>
                <a:lnTo>
                  <a:pt x="47093" y="38826"/>
                </a:lnTo>
                <a:cubicBezTo>
                  <a:pt x="47140" y="38897"/>
                  <a:pt x="47223" y="38933"/>
                  <a:pt x="47302" y="38933"/>
                </a:cubicBezTo>
                <a:cubicBezTo>
                  <a:pt x="47328" y="38933"/>
                  <a:pt x="47354" y="38929"/>
                  <a:pt x="47378" y="38921"/>
                </a:cubicBezTo>
                <a:lnTo>
                  <a:pt x="52033" y="36989"/>
                </a:lnTo>
                <a:lnTo>
                  <a:pt x="52033" y="36989"/>
                </a:lnTo>
                <a:lnTo>
                  <a:pt x="47378" y="41930"/>
                </a:lnTo>
                <a:cubicBezTo>
                  <a:pt x="47346" y="41930"/>
                  <a:pt x="47346" y="41930"/>
                  <a:pt x="47346" y="41961"/>
                </a:cubicBezTo>
                <a:cubicBezTo>
                  <a:pt x="47314" y="42025"/>
                  <a:pt x="43704" y="47883"/>
                  <a:pt x="41582" y="48517"/>
                </a:cubicBezTo>
                <a:lnTo>
                  <a:pt x="41487" y="48517"/>
                </a:lnTo>
                <a:lnTo>
                  <a:pt x="41170" y="48548"/>
                </a:lnTo>
                <a:lnTo>
                  <a:pt x="41170" y="44336"/>
                </a:lnTo>
                <a:cubicBezTo>
                  <a:pt x="41170" y="44241"/>
                  <a:pt x="41075" y="44146"/>
                  <a:pt x="40980" y="44115"/>
                </a:cubicBezTo>
                <a:lnTo>
                  <a:pt x="29200" y="41296"/>
                </a:lnTo>
                <a:cubicBezTo>
                  <a:pt x="39460" y="38478"/>
                  <a:pt x="49214" y="31542"/>
                  <a:pt x="49879" y="31099"/>
                </a:cubicBezTo>
                <a:lnTo>
                  <a:pt x="51495" y="29990"/>
                </a:lnTo>
                <a:close/>
                <a:moveTo>
                  <a:pt x="232262" y="12193"/>
                </a:moveTo>
                <a:lnTo>
                  <a:pt x="233085" y="14504"/>
                </a:lnTo>
                <a:cubicBezTo>
                  <a:pt x="233085" y="14504"/>
                  <a:pt x="233085" y="14536"/>
                  <a:pt x="233085" y="14536"/>
                </a:cubicBezTo>
                <a:cubicBezTo>
                  <a:pt x="233433" y="15486"/>
                  <a:pt x="235334" y="19160"/>
                  <a:pt x="237740" y="23720"/>
                </a:cubicBezTo>
                <a:lnTo>
                  <a:pt x="218644" y="33221"/>
                </a:lnTo>
                <a:cubicBezTo>
                  <a:pt x="218549" y="33252"/>
                  <a:pt x="218486" y="33411"/>
                  <a:pt x="218549" y="33506"/>
                </a:cubicBezTo>
                <a:cubicBezTo>
                  <a:pt x="218581" y="33601"/>
                  <a:pt x="218676" y="33632"/>
                  <a:pt x="218739" y="33632"/>
                </a:cubicBezTo>
                <a:lnTo>
                  <a:pt x="218866" y="33632"/>
                </a:lnTo>
                <a:lnTo>
                  <a:pt x="237962" y="24132"/>
                </a:lnTo>
                <a:cubicBezTo>
                  <a:pt x="241731" y="31226"/>
                  <a:pt x="246608" y="40219"/>
                  <a:pt x="248793" y="44210"/>
                </a:cubicBezTo>
                <a:lnTo>
                  <a:pt x="249806" y="48675"/>
                </a:lnTo>
                <a:lnTo>
                  <a:pt x="236917" y="43988"/>
                </a:lnTo>
                <a:cubicBezTo>
                  <a:pt x="236812" y="43936"/>
                  <a:pt x="236689" y="43912"/>
                  <a:pt x="236561" y="43912"/>
                </a:cubicBezTo>
                <a:cubicBezTo>
                  <a:pt x="236458" y="43912"/>
                  <a:pt x="236352" y="43928"/>
                  <a:pt x="236252" y="43956"/>
                </a:cubicBezTo>
                <a:lnTo>
                  <a:pt x="221526" y="47757"/>
                </a:lnTo>
                <a:lnTo>
                  <a:pt x="212437" y="39839"/>
                </a:lnTo>
                <a:lnTo>
                  <a:pt x="211613" y="32302"/>
                </a:lnTo>
                <a:lnTo>
                  <a:pt x="216617" y="29832"/>
                </a:lnTo>
                <a:cubicBezTo>
                  <a:pt x="216712" y="29769"/>
                  <a:pt x="216775" y="29674"/>
                  <a:pt x="216744" y="29547"/>
                </a:cubicBezTo>
                <a:lnTo>
                  <a:pt x="214084" y="21567"/>
                </a:lnTo>
                <a:lnTo>
                  <a:pt x="214115" y="21060"/>
                </a:lnTo>
                <a:lnTo>
                  <a:pt x="232262" y="12193"/>
                </a:lnTo>
                <a:close/>
                <a:moveTo>
                  <a:pt x="36072" y="43418"/>
                </a:moveTo>
                <a:lnTo>
                  <a:pt x="40695" y="44526"/>
                </a:lnTo>
                <a:lnTo>
                  <a:pt x="40695" y="48612"/>
                </a:lnTo>
                <a:cubicBezTo>
                  <a:pt x="39809" y="48707"/>
                  <a:pt x="39049" y="48770"/>
                  <a:pt x="38605" y="48802"/>
                </a:cubicBezTo>
                <a:cubicBezTo>
                  <a:pt x="37497" y="48738"/>
                  <a:pt x="36357" y="48580"/>
                  <a:pt x="35280" y="48327"/>
                </a:cubicBezTo>
                <a:lnTo>
                  <a:pt x="36072" y="43418"/>
                </a:lnTo>
                <a:close/>
                <a:moveTo>
                  <a:pt x="212278" y="40853"/>
                </a:moveTo>
                <a:lnTo>
                  <a:pt x="220449" y="48010"/>
                </a:lnTo>
                <a:lnTo>
                  <a:pt x="208605" y="51082"/>
                </a:lnTo>
                <a:cubicBezTo>
                  <a:pt x="210093" y="48232"/>
                  <a:pt x="211582" y="43355"/>
                  <a:pt x="212278" y="40853"/>
                </a:cubicBezTo>
                <a:close/>
                <a:moveTo>
                  <a:pt x="193087" y="21915"/>
                </a:moveTo>
                <a:lnTo>
                  <a:pt x="197331" y="23213"/>
                </a:lnTo>
                <a:lnTo>
                  <a:pt x="195241" y="29547"/>
                </a:lnTo>
                <a:cubicBezTo>
                  <a:pt x="195177" y="29674"/>
                  <a:pt x="195241" y="29800"/>
                  <a:pt x="195367" y="29832"/>
                </a:cubicBezTo>
                <a:lnTo>
                  <a:pt x="195431" y="29832"/>
                </a:lnTo>
                <a:cubicBezTo>
                  <a:pt x="195557" y="29832"/>
                  <a:pt x="195621" y="29769"/>
                  <a:pt x="195652" y="29674"/>
                </a:cubicBezTo>
                <a:lnTo>
                  <a:pt x="197774" y="23340"/>
                </a:lnTo>
                <a:lnTo>
                  <a:pt x="200054" y="24068"/>
                </a:lnTo>
                <a:lnTo>
                  <a:pt x="200054" y="30149"/>
                </a:lnTo>
                <a:cubicBezTo>
                  <a:pt x="200054" y="30275"/>
                  <a:pt x="200149" y="30370"/>
                  <a:pt x="200276" y="30370"/>
                </a:cubicBezTo>
                <a:lnTo>
                  <a:pt x="210505" y="30370"/>
                </a:lnTo>
                <a:lnTo>
                  <a:pt x="210980" y="34709"/>
                </a:lnTo>
                <a:lnTo>
                  <a:pt x="198154" y="35501"/>
                </a:lnTo>
                <a:lnTo>
                  <a:pt x="197584" y="33822"/>
                </a:lnTo>
                <a:cubicBezTo>
                  <a:pt x="197532" y="33744"/>
                  <a:pt x="197437" y="33687"/>
                  <a:pt x="197334" y="33687"/>
                </a:cubicBezTo>
                <a:cubicBezTo>
                  <a:pt x="197312" y="33687"/>
                  <a:pt x="197290" y="33690"/>
                  <a:pt x="197267" y="33696"/>
                </a:cubicBezTo>
                <a:cubicBezTo>
                  <a:pt x="197172" y="33727"/>
                  <a:pt x="197109" y="33854"/>
                  <a:pt x="197141" y="33981"/>
                </a:cubicBezTo>
                <a:lnTo>
                  <a:pt x="200656" y="44178"/>
                </a:lnTo>
                <a:cubicBezTo>
                  <a:pt x="200656" y="44241"/>
                  <a:pt x="200719" y="44305"/>
                  <a:pt x="200751" y="44336"/>
                </a:cubicBezTo>
                <a:lnTo>
                  <a:pt x="200941" y="44336"/>
                </a:lnTo>
                <a:lnTo>
                  <a:pt x="211582" y="39966"/>
                </a:lnTo>
                <a:lnTo>
                  <a:pt x="211582" y="40029"/>
                </a:lnTo>
                <a:cubicBezTo>
                  <a:pt x="210315" y="44526"/>
                  <a:pt x="208605" y="49403"/>
                  <a:pt x="207433" y="51399"/>
                </a:cubicBezTo>
                <a:lnTo>
                  <a:pt x="194322" y="54787"/>
                </a:lnTo>
                <a:cubicBezTo>
                  <a:pt x="191599" y="45540"/>
                  <a:pt x="188400" y="34487"/>
                  <a:pt x="187482" y="30560"/>
                </a:cubicBezTo>
                <a:cubicBezTo>
                  <a:pt x="187007" y="28407"/>
                  <a:pt x="186690" y="26190"/>
                  <a:pt x="186563" y="23973"/>
                </a:cubicBezTo>
                <a:lnTo>
                  <a:pt x="192865" y="23973"/>
                </a:lnTo>
                <a:cubicBezTo>
                  <a:pt x="192992" y="23973"/>
                  <a:pt x="193087" y="23878"/>
                  <a:pt x="193087" y="23752"/>
                </a:cubicBezTo>
                <a:lnTo>
                  <a:pt x="193087" y="21915"/>
                </a:lnTo>
                <a:close/>
                <a:moveTo>
                  <a:pt x="190870" y="44653"/>
                </a:moveTo>
                <a:cubicBezTo>
                  <a:pt x="191852" y="48010"/>
                  <a:pt x="192897" y="51557"/>
                  <a:pt x="193879" y="54882"/>
                </a:cubicBezTo>
                <a:lnTo>
                  <a:pt x="193847" y="54882"/>
                </a:lnTo>
                <a:lnTo>
                  <a:pt x="192074" y="55326"/>
                </a:lnTo>
                <a:lnTo>
                  <a:pt x="178298" y="56909"/>
                </a:lnTo>
                <a:cubicBezTo>
                  <a:pt x="178171" y="55041"/>
                  <a:pt x="177918" y="51240"/>
                  <a:pt x="177633" y="46965"/>
                </a:cubicBezTo>
                <a:lnTo>
                  <a:pt x="190870" y="44653"/>
                </a:lnTo>
                <a:close/>
                <a:moveTo>
                  <a:pt x="138901" y="14599"/>
                </a:moveTo>
                <a:lnTo>
                  <a:pt x="143588" y="14884"/>
                </a:lnTo>
                <a:lnTo>
                  <a:pt x="156003" y="48707"/>
                </a:lnTo>
                <a:lnTo>
                  <a:pt x="156003" y="58556"/>
                </a:lnTo>
                <a:cubicBezTo>
                  <a:pt x="151601" y="58556"/>
                  <a:pt x="146597" y="58429"/>
                  <a:pt x="143873" y="58144"/>
                </a:cubicBezTo>
                <a:cubicBezTo>
                  <a:pt x="138933" y="57574"/>
                  <a:pt x="127025" y="54629"/>
                  <a:pt x="124302" y="53932"/>
                </a:cubicBezTo>
                <a:lnTo>
                  <a:pt x="118348" y="38129"/>
                </a:lnTo>
                <a:cubicBezTo>
                  <a:pt x="118285" y="38003"/>
                  <a:pt x="118190" y="37844"/>
                  <a:pt x="118095" y="37749"/>
                </a:cubicBezTo>
                <a:lnTo>
                  <a:pt x="111412" y="31067"/>
                </a:lnTo>
                <a:cubicBezTo>
                  <a:pt x="113218" y="29990"/>
                  <a:pt x="116195" y="28185"/>
                  <a:pt x="116986" y="27394"/>
                </a:cubicBezTo>
                <a:lnTo>
                  <a:pt x="116986" y="27425"/>
                </a:lnTo>
                <a:cubicBezTo>
                  <a:pt x="118063" y="26349"/>
                  <a:pt x="120406" y="21947"/>
                  <a:pt x="120755" y="21281"/>
                </a:cubicBezTo>
                <a:lnTo>
                  <a:pt x="138901" y="14599"/>
                </a:lnTo>
                <a:close/>
                <a:moveTo>
                  <a:pt x="173072" y="6460"/>
                </a:moveTo>
                <a:lnTo>
                  <a:pt x="174307" y="10071"/>
                </a:lnTo>
                <a:cubicBezTo>
                  <a:pt x="174402" y="13776"/>
                  <a:pt x="174497" y="17545"/>
                  <a:pt x="174624" y="20711"/>
                </a:cubicBezTo>
                <a:lnTo>
                  <a:pt x="166643" y="20996"/>
                </a:lnTo>
                <a:cubicBezTo>
                  <a:pt x="166517" y="20996"/>
                  <a:pt x="166390" y="21091"/>
                  <a:pt x="166422" y="21250"/>
                </a:cubicBezTo>
                <a:lnTo>
                  <a:pt x="166992" y="25335"/>
                </a:lnTo>
                <a:cubicBezTo>
                  <a:pt x="167023" y="25462"/>
                  <a:pt x="167118" y="25525"/>
                  <a:pt x="167213" y="25525"/>
                </a:cubicBezTo>
                <a:lnTo>
                  <a:pt x="174846" y="25525"/>
                </a:lnTo>
                <a:cubicBezTo>
                  <a:pt x="174941" y="26919"/>
                  <a:pt x="175036" y="27964"/>
                  <a:pt x="175131" y="28534"/>
                </a:cubicBezTo>
                <a:cubicBezTo>
                  <a:pt x="175732" y="32017"/>
                  <a:pt x="177062" y="52064"/>
                  <a:pt x="177379" y="57067"/>
                </a:cubicBezTo>
                <a:lnTo>
                  <a:pt x="164617" y="58524"/>
                </a:lnTo>
                <a:cubicBezTo>
                  <a:pt x="164110" y="58524"/>
                  <a:pt x="160595" y="58587"/>
                  <a:pt x="156478" y="58587"/>
                </a:cubicBezTo>
                <a:lnTo>
                  <a:pt x="156478" y="48675"/>
                </a:lnTo>
                <a:cubicBezTo>
                  <a:pt x="156478" y="48643"/>
                  <a:pt x="156478" y="48612"/>
                  <a:pt x="156478" y="48612"/>
                </a:cubicBezTo>
                <a:lnTo>
                  <a:pt x="144063" y="14789"/>
                </a:lnTo>
                <a:cubicBezTo>
                  <a:pt x="145330" y="14378"/>
                  <a:pt x="151411" y="12351"/>
                  <a:pt x="153089" y="11179"/>
                </a:cubicBezTo>
                <a:cubicBezTo>
                  <a:pt x="154767" y="10007"/>
                  <a:pt x="159043" y="6872"/>
                  <a:pt x="159613" y="6460"/>
                </a:cubicBezTo>
                <a:close/>
                <a:moveTo>
                  <a:pt x="123985" y="56212"/>
                </a:moveTo>
                <a:lnTo>
                  <a:pt x="123985" y="56212"/>
                </a:lnTo>
                <a:cubicBezTo>
                  <a:pt x="125125" y="56497"/>
                  <a:pt x="127184" y="57004"/>
                  <a:pt x="129654" y="57606"/>
                </a:cubicBezTo>
                <a:lnTo>
                  <a:pt x="130161" y="60614"/>
                </a:lnTo>
                <a:cubicBezTo>
                  <a:pt x="130161" y="60646"/>
                  <a:pt x="130192" y="60678"/>
                  <a:pt x="130224" y="60741"/>
                </a:cubicBezTo>
                <a:lnTo>
                  <a:pt x="131807" y="62451"/>
                </a:lnTo>
                <a:lnTo>
                  <a:pt x="127215" y="64256"/>
                </a:lnTo>
                <a:lnTo>
                  <a:pt x="123985" y="56212"/>
                </a:lnTo>
                <a:close/>
                <a:moveTo>
                  <a:pt x="240907" y="47852"/>
                </a:moveTo>
                <a:lnTo>
                  <a:pt x="250440" y="51304"/>
                </a:lnTo>
                <a:lnTo>
                  <a:pt x="253195" y="63401"/>
                </a:lnTo>
                <a:cubicBezTo>
                  <a:pt x="250883" y="64034"/>
                  <a:pt x="247589" y="64921"/>
                  <a:pt x="244264" y="65776"/>
                </a:cubicBezTo>
                <a:lnTo>
                  <a:pt x="244264" y="58144"/>
                </a:lnTo>
                <a:cubicBezTo>
                  <a:pt x="244264" y="58112"/>
                  <a:pt x="244264" y="58081"/>
                  <a:pt x="244264" y="58049"/>
                </a:cubicBezTo>
                <a:lnTo>
                  <a:pt x="240907" y="47852"/>
                </a:lnTo>
                <a:close/>
                <a:moveTo>
                  <a:pt x="219531" y="55674"/>
                </a:moveTo>
                <a:lnTo>
                  <a:pt x="220734" y="58461"/>
                </a:lnTo>
                <a:cubicBezTo>
                  <a:pt x="220760" y="58539"/>
                  <a:pt x="220829" y="58596"/>
                  <a:pt x="220923" y="58596"/>
                </a:cubicBezTo>
                <a:cubicBezTo>
                  <a:pt x="220944" y="58596"/>
                  <a:pt x="220965" y="58593"/>
                  <a:pt x="220987" y="58587"/>
                </a:cubicBezTo>
                <a:lnTo>
                  <a:pt x="221938" y="58429"/>
                </a:lnTo>
                <a:cubicBezTo>
                  <a:pt x="222033" y="60361"/>
                  <a:pt x="222096" y="62293"/>
                  <a:pt x="222159" y="63971"/>
                </a:cubicBezTo>
                <a:lnTo>
                  <a:pt x="211645" y="66125"/>
                </a:lnTo>
                <a:lnTo>
                  <a:pt x="210885" y="62388"/>
                </a:lnTo>
                <a:lnTo>
                  <a:pt x="217187" y="60678"/>
                </a:lnTo>
                <a:cubicBezTo>
                  <a:pt x="217282" y="60646"/>
                  <a:pt x="217346" y="60551"/>
                  <a:pt x="217346" y="60456"/>
                </a:cubicBezTo>
                <a:lnTo>
                  <a:pt x="217694" y="56402"/>
                </a:lnTo>
                <a:lnTo>
                  <a:pt x="219531" y="55674"/>
                </a:lnTo>
                <a:close/>
                <a:moveTo>
                  <a:pt x="163381" y="60963"/>
                </a:moveTo>
                <a:lnTo>
                  <a:pt x="163381" y="60963"/>
                </a:lnTo>
                <a:cubicBezTo>
                  <a:pt x="162688" y="62287"/>
                  <a:pt x="162402" y="64083"/>
                  <a:pt x="162556" y="66506"/>
                </a:cubicBezTo>
                <a:lnTo>
                  <a:pt x="162556" y="66506"/>
                </a:lnTo>
                <a:cubicBezTo>
                  <a:pt x="161899" y="65920"/>
                  <a:pt x="161151" y="65486"/>
                  <a:pt x="160373" y="65175"/>
                </a:cubicBezTo>
                <a:cubicBezTo>
                  <a:pt x="159561" y="64884"/>
                  <a:pt x="158695" y="64727"/>
                  <a:pt x="157849" y="64727"/>
                </a:cubicBezTo>
                <a:cubicBezTo>
                  <a:pt x="157772" y="64727"/>
                  <a:pt x="157695" y="64729"/>
                  <a:pt x="157618" y="64731"/>
                </a:cubicBezTo>
                <a:lnTo>
                  <a:pt x="162463" y="61058"/>
                </a:lnTo>
                <a:lnTo>
                  <a:pt x="163381" y="60963"/>
                </a:lnTo>
                <a:close/>
                <a:moveTo>
                  <a:pt x="123510" y="56149"/>
                </a:moveTo>
                <a:lnTo>
                  <a:pt x="126804" y="64446"/>
                </a:lnTo>
                <a:lnTo>
                  <a:pt x="117493" y="68120"/>
                </a:lnTo>
                <a:lnTo>
                  <a:pt x="117050" y="67391"/>
                </a:lnTo>
                <a:lnTo>
                  <a:pt x="119203" y="58366"/>
                </a:lnTo>
                <a:lnTo>
                  <a:pt x="123510" y="56149"/>
                </a:lnTo>
                <a:close/>
                <a:moveTo>
                  <a:pt x="130129" y="57701"/>
                </a:moveTo>
                <a:lnTo>
                  <a:pt x="130129" y="57701"/>
                </a:lnTo>
                <a:cubicBezTo>
                  <a:pt x="134721" y="58809"/>
                  <a:pt x="140453" y="60076"/>
                  <a:pt x="143620" y="60424"/>
                </a:cubicBezTo>
                <a:cubicBezTo>
                  <a:pt x="144253" y="60488"/>
                  <a:pt x="144982" y="60551"/>
                  <a:pt x="145805" y="60583"/>
                </a:cubicBezTo>
                <a:cubicBezTo>
                  <a:pt x="145362" y="61976"/>
                  <a:pt x="144887" y="63433"/>
                  <a:pt x="144760" y="63654"/>
                </a:cubicBezTo>
                <a:lnTo>
                  <a:pt x="144728" y="63654"/>
                </a:lnTo>
                <a:cubicBezTo>
                  <a:pt x="144538" y="63876"/>
                  <a:pt x="141720" y="65840"/>
                  <a:pt x="137951" y="68405"/>
                </a:cubicBezTo>
                <a:lnTo>
                  <a:pt x="130604" y="60488"/>
                </a:lnTo>
                <a:lnTo>
                  <a:pt x="130129" y="57701"/>
                </a:lnTo>
                <a:close/>
                <a:moveTo>
                  <a:pt x="221653" y="50100"/>
                </a:moveTo>
                <a:cubicBezTo>
                  <a:pt x="221716" y="51747"/>
                  <a:pt x="221843" y="54819"/>
                  <a:pt x="221969" y="57986"/>
                </a:cubicBezTo>
                <a:lnTo>
                  <a:pt x="221082" y="58112"/>
                </a:lnTo>
                <a:lnTo>
                  <a:pt x="219911" y="55326"/>
                </a:lnTo>
                <a:cubicBezTo>
                  <a:pt x="219864" y="55233"/>
                  <a:pt x="219784" y="55174"/>
                  <a:pt x="219695" y="55174"/>
                </a:cubicBezTo>
                <a:cubicBezTo>
                  <a:pt x="219662" y="55174"/>
                  <a:pt x="219628" y="55182"/>
                  <a:pt x="219594" y="55199"/>
                </a:cubicBezTo>
                <a:lnTo>
                  <a:pt x="217409" y="56054"/>
                </a:lnTo>
                <a:cubicBezTo>
                  <a:pt x="217314" y="56086"/>
                  <a:pt x="217251" y="56149"/>
                  <a:pt x="217251" y="56244"/>
                </a:cubicBezTo>
                <a:lnTo>
                  <a:pt x="216934" y="60266"/>
                </a:lnTo>
                <a:lnTo>
                  <a:pt x="210568" y="62008"/>
                </a:lnTo>
                <a:cubicBezTo>
                  <a:pt x="210473" y="62039"/>
                  <a:pt x="210410" y="62134"/>
                  <a:pt x="210410" y="62261"/>
                </a:cubicBezTo>
                <a:lnTo>
                  <a:pt x="211265" y="66441"/>
                </a:lnTo>
                <a:cubicBezTo>
                  <a:pt x="211297" y="66568"/>
                  <a:pt x="211392" y="66631"/>
                  <a:pt x="211487" y="66631"/>
                </a:cubicBezTo>
                <a:lnTo>
                  <a:pt x="211550" y="66631"/>
                </a:lnTo>
                <a:lnTo>
                  <a:pt x="222191" y="64478"/>
                </a:lnTo>
                <a:cubicBezTo>
                  <a:pt x="222254" y="66251"/>
                  <a:pt x="222286" y="67708"/>
                  <a:pt x="222318" y="68500"/>
                </a:cubicBezTo>
                <a:cubicBezTo>
                  <a:pt x="217124" y="68405"/>
                  <a:pt x="211012" y="68215"/>
                  <a:pt x="209998" y="67645"/>
                </a:cubicBezTo>
                <a:cubicBezTo>
                  <a:pt x="208637" y="66916"/>
                  <a:pt x="201068" y="60646"/>
                  <a:pt x="196286" y="56656"/>
                </a:cubicBezTo>
                <a:lnTo>
                  <a:pt x="221653" y="50100"/>
                </a:lnTo>
                <a:close/>
                <a:moveTo>
                  <a:pt x="236505" y="46237"/>
                </a:moveTo>
                <a:lnTo>
                  <a:pt x="240369" y="47662"/>
                </a:lnTo>
                <a:lnTo>
                  <a:pt x="243789" y="58176"/>
                </a:lnTo>
                <a:lnTo>
                  <a:pt x="243789" y="65903"/>
                </a:lnTo>
                <a:cubicBezTo>
                  <a:pt x="238278" y="67311"/>
                  <a:pt x="232766" y="68631"/>
                  <a:pt x="231376" y="68631"/>
                </a:cubicBezTo>
                <a:cubicBezTo>
                  <a:pt x="231329" y="68631"/>
                  <a:pt x="231286" y="68630"/>
                  <a:pt x="231248" y="68626"/>
                </a:cubicBezTo>
                <a:cubicBezTo>
                  <a:pt x="230552" y="68595"/>
                  <a:pt x="228778" y="68563"/>
                  <a:pt x="226530" y="68531"/>
                </a:cubicBezTo>
                <a:cubicBezTo>
                  <a:pt x="225548" y="68531"/>
                  <a:pt x="224408" y="68500"/>
                  <a:pt x="223204" y="68500"/>
                </a:cubicBezTo>
                <a:cubicBezTo>
                  <a:pt x="223109" y="65586"/>
                  <a:pt x="222666" y="53584"/>
                  <a:pt x="222539" y="49847"/>
                </a:cubicBezTo>
                <a:lnTo>
                  <a:pt x="236505" y="46237"/>
                </a:lnTo>
                <a:close/>
                <a:moveTo>
                  <a:pt x="21567" y="46617"/>
                </a:moveTo>
                <a:lnTo>
                  <a:pt x="27996" y="47060"/>
                </a:lnTo>
                <a:cubicBezTo>
                  <a:pt x="28558" y="47216"/>
                  <a:pt x="36406" y="49278"/>
                  <a:pt x="38545" y="49278"/>
                </a:cubicBezTo>
                <a:cubicBezTo>
                  <a:pt x="38577" y="49278"/>
                  <a:pt x="38608" y="49278"/>
                  <a:pt x="38637" y="49277"/>
                </a:cubicBezTo>
                <a:cubicBezTo>
                  <a:pt x="39207" y="49245"/>
                  <a:pt x="40284" y="49118"/>
                  <a:pt x="41519" y="49023"/>
                </a:cubicBezTo>
                <a:cubicBezTo>
                  <a:pt x="43451" y="48833"/>
                  <a:pt x="45984" y="48580"/>
                  <a:pt x="48011" y="48485"/>
                </a:cubicBezTo>
                <a:lnTo>
                  <a:pt x="48011" y="48485"/>
                </a:lnTo>
                <a:cubicBezTo>
                  <a:pt x="40569" y="52665"/>
                  <a:pt x="19572" y="65270"/>
                  <a:pt x="9058" y="71603"/>
                </a:cubicBezTo>
                <a:lnTo>
                  <a:pt x="7190" y="67518"/>
                </a:lnTo>
                <a:lnTo>
                  <a:pt x="7728" y="65048"/>
                </a:lnTo>
                <a:cubicBezTo>
                  <a:pt x="7728" y="64985"/>
                  <a:pt x="7728" y="64953"/>
                  <a:pt x="7728" y="64921"/>
                </a:cubicBezTo>
                <a:lnTo>
                  <a:pt x="4814" y="57796"/>
                </a:lnTo>
                <a:lnTo>
                  <a:pt x="5004" y="53045"/>
                </a:lnTo>
                <a:lnTo>
                  <a:pt x="21567" y="46617"/>
                </a:lnTo>
                <a:close/>
                <a:moveTo>
                  <a:pt x="146280" y="60614"/>
                </a:moveTo>
                <a:cubicBezTo>
                  <a:pt x="149605" y="60804"/>
                  <a:pt x="154102" y="60868"/>
                  <a:pt x="157808" y="60868"/>
                </a:cubicBezTo>
                <a:lnTo>
                  <a:pt x="158916" y="60868"/>
                </a:lnTo>
                <a:lnTo>
                  <a:pt x="142512" y="73313"/>
                </a:lnTo>
                <a:lnTo>
                  <a:pt x="138268" y="68753"/>
                </a:lnTo>
                <a:cubicBezTo>
                  <a:pt x="142036" y="66156"/>
                  <a:pt x="145013" y="64098"/>
                  <a:pt x="145108" y="63908"/>
                </a:cubicBezTo>
                <a:cubicBezTo>
                  <a:pt x="145298" y="63623"/>
                  <a:pt x="145868" y="61818"/>
                  <a:pt x="146280" y="60614"/>
                </a:cubicBezTo>
                <a:close/>
                <a:moveTo>
                  <a:pt x="132156" y="62799"/>
                </a:moveTo>
                <a:lnTo>
                  <a:pt x="137571" y="68658"/>
                </a:lnTo>
                <a:cubicBezTo>
                  <a:pt x="133549" y="71445"/>
                  <a:pt x="128545" y="74802"/>
                  <a:pt x="124523" y="77525"/>
                </a:cubicBezTo>
                <a:lnTo>
                  <a:pt x="121230" y="74834"/>
                </a:lnTo>
                <a:lnTo>
                  <a:pt x="121230" y="74485"/>
                </a:lnTo>
                <a:cubicBezTo>
                  <a:pt x="121262" y="74232"/>
                  <a:pt x="121198" y="74010"/>
                  <a:pt x="121072" y="73820"/>
                </a:cubicBezTo>
                <a:lnTo>
                  <a:pt x="117746" y="68531"/>
                </a:lnTo>
                <a:lnTo>
                  <a:pt x="132156" y="62799"/>
                </a:lnTo>
                <a:close/>
                <a:moveTo>
                  <a:pt x="157757" y="67009"/>
                </a:moveTo>
                <a:cubicBezTo>
                  <a:pt x="158349" y="67009"/>
                  <a:pt x="158943" y="67105"/>
                  <a:pt x="159518" y="67296"/>
                </a:cubicBezTo>
                <a:cubicBezTo>
                  <a:pt x="161861" y="68183"/>
                  <a:pt x="163033" y="71002"/>
                  <a:pt x="163603" y="73250"/>
                </a:cubicBezTo>
                <a:cubicBezTo>
                  <a:pt x="164268" y="75784"/>
                  <a:pt x="165092" y="78285"/>
                  <a:pt x="166042" y="80756"/>
                </a:cubicBezTo>
                <a:lnTo>
                  <a:pt x="166073" y="80756"/>
                </a:lnTo>
                <a:lnTo>
                  <a:pt x="161861" y="82054"/>
                </a:lnTo>
                <a:lnTo>
                  <a:pt x="156319" y="67201"/>
                </a:lnTo>
                <a:cubicBezTo>
                  <a:pt x="156790" y="67073"/>
                  <a:pt x="157273" y="67009"/>
                  <a:pt x="157757" y="67009"/>
                </a:cubicBezTo>
                <a:close/>
                <a:moveTo>
                  <a:pt x="137919" y="69007"/>
                </a:moveTo>
                <a:lnTo>
                  <a:pt x="142131" y="73567"/>
                </a:lnTo>
                <a:lnTo>
                  <a:pt x="130604" y="82339"/>
                </a:lnTo>
                <a:lnTo>
                  <a:pt x="124904" y="77810"/>
                </a:lnTo>
                <a:cubicBezTo>
                  <a:pt x="128165" y="75625"/>
                  <a:pt x="133517" y="72015"/>
                  <a:pt x="137919" y="69007"/>
                </a:cubicBezTo>
                <a:close/>
                <a:moveTo>
                  <a:pt x="251516" y="45762"/>
                </a:moveTo>
                <a:lnTo>
                  <a:pt x="251516" y="45762"/>
                </a:lnTo>
                <a:cubicBezTo>
                  <a:pt x="255190" y="47440"/>
                  <a:pt x="260986" y="50290"/>
                  <a:pt x="262569" y="51747"/>
                </a:cubicBezTo>
                <a:cubicBezTo>
                  <a:pt x="264817" y="53837"/>
                  <a:pt x="277802" y="69672"/>
                  <a:pt x="280177" y="72617"/>
                </a:cubicBezTo>
                <a:lnTo>
                  <a:pt x="278340" y="79204"/>
                </a:lnTo>
                <a:lnTo>
                  <a:pt x="260130" y="83163"/>
                </a:lnTo>
                <a:lnTo>
                  <a:pt x="251516" y="45762"/>
                </a:lnTo>
                <a:close/>
                <a:moveTo>
                  <a:pt x="155844" y="67328"/>
                </a:moveTo>
                <a:lnTo>
                  <a:pt x="161418" y="82212"/>
                </a:lnTo>
                <a:lnTo>
                  <a:pt x="157364" y="83448"/>
                </a:lnTo>
                <a:lnTo>
                  <a:pt x="151886" y="69197"/>
                </a:lnTo>
                <a:cubicBezTo>
                  <a:pt x="153089" y="68373"/>
                  <a:pt x="154451" y="67771"/>
                  <a:pt x="155844" y="67328"/>
                </a:cubicBezTo>
                <a:close/>
                <a:moveTo>
                  <a:pt x="151474" y="69418"/>
                </a:moveTo>
                <a:lnTo>
                  <a:pt x="156953" y="83606"/>
                </a:lnTo>
                <a:lnTo>
                  <a:pt x="151696" y="85221"/>
                </a:lnTo>
                <a:lnTo>
                  <a:pt x="145868" y="73630"/>
                </a:lnTo>
                <a:lnTo>
                  <a:pt x="150935" y="69767"/>
                </a:lnTo>
                <a:cubicBezTo>
                  <a:pt x="151125" y="69672"/>
                  <a:pt x="151284" y="69545"/>
                  <a:pt x="151474" y="69418"/>
                </a:cubicBezTo>
                <a:close/>
                <a:moveTo>
                  <a:pt x="157111" y="84018"/>
                </a:moveTo>
                <a:lnTo>
                  <a:pt x="158188" y="86994"/>
                </a:lnTo>
                <a:lnTo>
                  <a:pt x="152456" y="88325"/>
                </a:lnTo>
                <a:lnTo>
                  <a:pt x="151854" y="85664"/>
                </a:lnTo>
                <a:lnTo>
                  <a:pt x="157111" y="84018"/>
                </a:lnTo>
                <a:close/>
                <a:moveTo>
                  <a:pt x="194544" y="57099"/>
                </a:moveTo>
                <a:cubicBezTo>
                  <a:pt x="196286" y="63021"/>
                  <a:pt x="197711" y="67835"/>
                  <a:pt x="198059" y="68943"/>
                </a:cubicBezTo>
                <a:lnTo>
                  <a:pt x="189730" y="70843"/>
                </a:lnTo>
                <a:cubicBezTo>
                  <a:pt x="189635" y="70875"/>
                  <a:pt x="189572" y="70970"/>
                  <a:pt x="189572" y="71065"/>
                </a:cubicBezTo>
                <a:lnTo>
                  <a:pt x="189572" y="81769"/>
                </a:lnTo>
                <a:lnTo>
                  <a:pt x="181654" y="81769"/>
                </a:lnTo>
                <a:cubicBezTo>
                  <a:pt x="181623" y="81769"/>
                  <a:pt x="181559" y="81769"/>
                  <a:pt x="181528" y="81801"/>
                </a:cubicBezTo>
                <a:lnTo>
                  <a:pt x="172090" y="88356"/>
                </a:lnTo>
                <a:lnTo>
                  <a:pt x="171615" y="87469"/>
                </a:lnTo>
                <a:cubicBezTo>
                  <a:pt x="169114" y="82782"/>
                  <a:pt x="167182" y="77810"/>
                  <a:pt x="165852" y="72680"/>
                </a:cubicBezTo>
                <a:cubicBezTo>
                  <a:pt x="164522" y="66885"/>
                  <a:pt x="164458" y="63274"/>
                  <a:pt x="165598" y="61659"/>
                </a:cubicBezTo>
                <a:cubicBezTo>
                  <a:pt x="166105" y="60963"/>
                  <a:pt x="166897" y="60551"/>
                  <a:pt x="168132" y="60424"/>
                </a:cubicBezTo>
                <a:lnTo>
                  <a:pt x="192454" y="57606"/>
                </a:lnTo>
                <a:cubicBezTo>
                  <a:pt x="192485" y="57606"/>
                  <a:pt x="192549" y="57606"/>
                  <a:pt x="192612" y="57574"/>
                </a:cubicBezTo>
                <a:lnTo>
                  <a:pt x="194544" y="57099"/>
                </a:lnTo>
                <a:close/>
                <a:moveTo>
                  <a:pt x="121198" y="75372"/>
                </a:moveTo>
                <a:lnTo>
                  <a:pt x="124365" y="77969"/>
                </a:lnTo>
                <a:lnTo>
                  <a:pt x="130224" y="82624"/>
                </a:lnTo>
                <a:lnTo>
                  <a:pt x="120470" y="90003"/>
                </a:lnTo>
                <a:lnTo>
                  <a:pt x="121198" y="75372"/>
                </a:lnTo>
                <a:close/>
                <a:moveTo>
                  <a:pt x="158346" y="87438"/>
                </a:moveTo>
                <a:lnTo>
                  <a:pt x="160088" y="92220"/>
                </a:lnTo>
                <a:lnTo>
                  <a:pt x="153596" y="93360"/>
                </a:lnTo>
                <a:lnTo>
                  <a:pt x="152551" y="88768"/>
                </a:lnTo>
                <a:lnTo>
                  <a:pt x="158346" y="87438"/>
                </a:lnTo>
                <a:close/>
                <a:moveTo>
                  <a:pt x="195177" y="56941"/>
                </a:moveTo>
                <a:cubicBezTo>
                  <a:pt x="198122" y="59379"/>
                  <a:pt x="207845" y="67518"/>
                  <a:pt x="209523" y="68436"/>
                </a:cubicBezTo>
                <a:cubicBezTo>
                  <a:pt x="210663" y="69070"/>
                  <a:pt x="215952" y="69292"/>
                  <a:pt x="222349" y="69418"/>
                </a:cubicBezTo>
                <a:cubicBezTo>
                  <a:pt x="222666" y="71128"/>
                  <a:pt x="224629" y="80027"/>
                  <a:pt x="228936" y="99060"/>
                </a:cubicBezTo>
                <a:lnTo>
                  <a:pt x="209587" y="98807"/>
                </a:lnTo>
                <a:lnTo>
                  <a:pt x="208858" y="94247"/>
                </a:lnTo>
                <a:cubicBezTo>
                  <a:pt x="208858" y="94183"/>
                  <a:pt x="208827" y="94152"/>
                  <a:pt x="208795" y="94120"/>
                </a:cubicBezTo>
                <a:lnTo>
                  <a:pt x="206926" y="92727"/>
                </a:lnTo>
                <a:lnTo>
                  <a:pt x="206325" y="82814"/>
                </a:lnTo>
                <a:cubicBezTo>
                  <a:pt x="206325" y="82751"/>
                  <a:pt x="206325" y="82719"/>
                  <a:pt x="206293" y="82687"/>
                </a:cubicBezTo>
                <a:lnTo>
                  <a:pt x="201669" y="77684"/>
                </a:lnTo>
                <a:lnTo>
                  <a:pt x="198566" y="69038"/>
                </a:lnTo>
                <a:cubicBezTo>
                  <a:pt x="198502" y="68880"/>
                  <a:pt x="196951" y="63623"/>
                  <a:pt x="194987" y="56972"/>
                </a:cubicBezTo>
                <a:lnTo>
                  <a:pt x="195177" y="56941"/>
                </a:lnTo>
                <a:close/>
                <a:moveTo>
                  <a:pt x="134309" y="90921"/>
                </a:moveTo>
                <a:cubicBezTo>
                  <a:pt x="135101" y="91966"/>
                  <a:pt x="136019" y="93170"/>
                  <a:pt x="136938" y="94405"/>
                </a:cubicBezTo>
                <a:lnTo>
                  <a:pt x="136874" y="94405"/>
                </a:lnTo>
                <a:cubicBezTo>
                  <a:pt x="136779" y="94468"/>
                  <a:pt x="136748" y="94595"/>
                  <a:pt x="136811" y="94722"/>
                </a:cubicBezTo>
                <a:lnTo>
                  <a:pt x="136779" y="94722"/>
                </a:lnTo>
                <a:cubicBezTo>
                  <a:pt x="136843" y="94817"/>
                  <a:pt x="136906" y="94848"/>
                  <a:pt x="137001" y="94848"/>
                </a:cubicBezTo>
                <a:cubicBezTo>
                  <a:pt x="137033" y="94848"/>
                  <a:pt x="137064" y="94848"/>
                  <a:pt x="137096" y="94817"/>
                </a:cubicBezTo>
                <a:lnTo>
                  <a:pt x="137191" y="94753"/>
                </a:lnTo>
                <a:cubicBezTo>
                  <a:pt x="137571" y="95228"/>
                  <a:pt x="137888" y="95703"/>
                  <a:pt x="138236" y="96147"/>
                </a:cubicBezTo>
                <a:cubicBezTo>
                  <a:pt x="138173" y="96147"/>
                  <a:pt x="138141" y="96178"/>
                  <a:pt x="138110" y="96210"/>
                </a:cubicBezTo>
                <a:lnTo>
                  <a:pt x="132631" y="100422"/>
                </a:lnTo>
                <a:lnTo>
                  <a:pt x="129844" y="96400"/>
                </a:lnTo>
                <a:cubicBezTo>
                  <a:pt x="131934" y="93867"/>
                  <a:pt x="133739" y="91650"/>
                  <a:pt x="134309" y="90921"/>
                </a:cubicBezTo>
                <a:close/>
                <a:moveTo>
                  <a:pt x="160246" y="92663"/>
                </a:moveTo>
                <a:lnTo>
                  <a:pt x="162811" y="99789"/>
                </a:lnTo>
                <a:lnTo>
                  <a:pt x="155559" y="101245"/>
                </a:lnTo>
                <a:cubicBezTo>
                  <a:pt x="155464" y="101245"/>
                  <a:pt x="155401" y="101340"/>
                  <a:pt x="155369" y="101435"/>
                </a:cubicBezTo>
                <a:lnTo>
                  <a:pt x="153659" y="93835"/>
                </a:lnTo>
                <a:lnTo>
                  <a:pt x="160246" y="92663"/>
                </a:lnTo>
                <a:close/>
                <a:moveTo>
                  <a:pt x="138458" y="96463"/>
                </a:moveTo>
                <a:cubicBezTo>
                  <a:pt x="139851" y="98395"/>
                  <a:pt x="140991" y="100010"/>
                  <a:pt x="141150" y="100422"/>
                </a:cubicBezTo>
                <a:cubicBezTo>
                  <a:pt x="140770" y="100865"/>
                  <a:pt x="138331" y="102829"/>
                  <a:pt x="135766" y="104919"/>
                </a:cubicBezTo>
                <a:lnTo>
                  <a:pt x="132884" y="100802"/>
                </a:lnTo>
                <a:lnTo>
                  <a:pt x="138363" y="96558"/>
                </a:lnTo>
                <a:cubicBezTo>
                  <a:pt x="138426" y="96527"/>
                  <a:pt x="138426" y="96495"/>
                  <a:pt x="138458" y="96463"/>
                </a:cubicBezTo>
                <a:close/>
                <a:moveTo>
                  <a:pt x="162970" y="100232"/>
                </a:moveTo>
                <a:lnTo>
                  <a:pt x="164395" y="104127"/>
                </a:lnTo>
                <a:lnTo>
                  <a:pt x="156414" y="105964"/>
                </a:lnTo>
                <a:lnTo>
                  <a:pt x="155432" y="101594"/>
                </a:lnTo>
                <a:lnTo>
                  <a:pt x="155432" y="101594"/>
                </a:lnTo>
                <a:cubicBezTo>
                  <a:pt x="155464" y="101657"/>
                  <a:pt x="155559" y="101689"/>
                  <a:pt x="155623" y="101689"/>
                </a:cubicBezTo>
                <a:lnTo>
                  <a:pt x="155686" y="101689"/>
                </a:lnTo>
                <a:lnTo>
                  <a:pt x="162970" y="100232"/>
                </a:lnTo>
                <a:close/>
                <a:moveTo>
                  <a:pt x="134721" y="82086"/>
                </a:moveTo>
                <a:lnTo>
                  <a:pt x="134088" y="90478"/>
                </a:lnTo>
                <a:cubicBezTo>
                  <a:pt x="133327" y="91396"/>
                  <a:pt x="123542" y="103557"/>
                  <a:pt x="121008" y="105742"/>
                </a:cubicBezTo>
                <a:cubicBezTo>
                  <a:pt x="120487" y="106184"/>
                  <a:pt x="119366" y="106364"/>
                  <a:pt x="117890" y="106364"/>
                </a:cubicBezTo>
                <a:cubicBezTo>
                  <a:pt x="114704" y="106364"/>
                  <a:pt x="109864" y="105521"/>
                  <a:pt x="105839" y="104634"/>
                </a:cubicBezTo>
                <a:lnTo>
                  <a:pt x="105712" y="104634"/>
                </a:lnTo>
                <a:cubicBezTo>
                  <a:pt x="105300" y="104539"/>
                  <a:pt x="104889" y="104444"/>
                  <a:pt x="104509" y="104349"/>
                </a:cubicBezTo>
                <a:lnTo>
                  <a:pt x="105839" y="103906"/>
                </a:lnTo>
                <a:cubicBezTo>
                  <a:pt x="105965" y="103874"/>
                  <a:pt x="106092" y="103811"/>
                  <a:pt x="106187" y="103716"/>
                </a:cubicBezTo>
                <a:lnTo>
                  <a:pt x="134721" y="82086"/>
                </a:lnTo>
                <a:close/>
                <a:moveTo>
                  <a:pt x="166232" y="81199"/>
                </a:moveTo>
                <a:cubicBezTo>
                  <a:pt x="167213" y="83701"/>
                  <a:pt x="168353" y="86171"/>
                  <a:pt x="169620" y="88546"/>
                </a:cubicBezTo>
                <a:lnTo>
                  <a:pt x="172692" y="94373"/>
                </a:lnTo>
                <a:lnTo>
                  <a:pt x="176841" y="105869"/>
                </a:lnTo>
                <a:lnTo>
                  <a:pt x="174212" y="106787"/>
                </a:lnTo>
                <a:lnTo>
                  <a:pt x="164490" y="81737"/>
                </a:lnTo>
                <a:lnTo>
                  <a:pt x="166232" y="81199"/>
                </a:lnTo>
                <a:close/>
                <a:moveTo>
                  <a:pt x="164046" y="81864"/>
                </a:moveTo>
                <a:lnTo>
                  <a:pt x="173769" y="106946"/>
                </a:lnTo>
                <a:lnTo>
                  <a:pt x="171457" y="107769"/>
                </a:lnTo>
                <a:lnTo>
                  <a:pt x="162020" y="82497"/>
                </a:lnTo>
                <a:lnTo>
                  <a:pt x="164046" y="81864"/>
                </a:lnTo>
                <a:close/>
                <a:moveTo>
                  <a:pt x="283312" y="80471"/>
                </a:moveTo>
                <a:lnTo>
                  <a:pt x="268649" y="109353"/>
                </a:lnTo>
                <a:lnTo>
                  <a:pt x="260732" y="85411"/>
                </a:lnTo>
                <a:lnTo>
                  <a:pt x="283312" y="80471"/>
                </a:lnTo>
                <a:close/>
                <a:moveTo>
                  <a:pt x="161576" y="82624"/>
                </a:moveTo>
                <a:lnTo>
                  <a:pt x="171045" y="107928"/>
                </a:lnTo>
                <a:lnTo>
                  <a:pt x="166802" y="109416"/>
                </a:lnTo>
                <a:lnTo>
                  <a:pt x="157523" y="83891"/>
                </a:lnTo>
                <a:lnTo>
                  <a:pt x="161576" y="82624"/>
                </a:lnTo>
                <a:close/>
                <a:moveTo>
                  <a:pt x="103654" y="104602"/>
                </a:moveTo>
                <a:cubicBezTo>
                  <a:pt x="104192" y="104729"/>
                  <a:pt x="104794" y="104856"/>
                  <a:pt x="105490" y="104982"/>
                </a:cubicBezTo>
                <a:lnTo>
                  <a:pt x="105079" y="109796"/>
                </a:lnTo>
                <a:lnTo>
                  <a:pt x="92633" y="111284"/>
                </a:lnTo>
                <a:lnTo>
                  <a:pt x="91778" y="108529"/>
                </a:lnTo>
                <a:cubicBezTo>
                  <a:pt x="97066" y="106756"/>
                  <a:pt x="101278" y="105362"/>
                  <a:pt x="103654" y="104602"/>
                </a:cubicBezTo>
                <a:close/>
                <a:moveTo>
                  <a:pt x="164553" y="104571"/>
                </a:moveTo>
                <a:lnTo>
                  <a:pt x="166390" y="109606"/>
                </a:lnTo>
                <a:lnTo>
                  <a:pt x="162273" y="111284"/>
                </a:lnTo>
                <a:lnTo>
                  <a:pt x="156731" y="106344"/>
                </a:lnTo>
                <a:lnTo>
                  <a:pt x="164553" y="104571"/>
                </a:lnTo>
                <a:close/>
                <a:moveTo>
                  <a:pt x="253417" y="64288"/>
                </a:moveTo>
                <a:lnTo>
                  <a:pt x="258135" y="84809"/>
                </a:lnTo>
                <a:cubicBezTo>
                  <a:pt x="258135" y="84809"/>
                  <a:pt x="258135" y="84841"/>
                  <a:pt x="258135" y="84873"/>
                </a:cubicBezTo>
                <a:lnTo>
                  <a:pt x="258135" y="84904"/>
                </a:lnTo>
                <a:lnTo>
                  <a:pt x="265039" y="105711"/>
                </a:lnTo>
                <a:lnTo>
                  <a:pt x="233148" y="113628"/>
                </a:lnTo>
                <a:cubicBezTo>
                  <a:pt x="229950" y="99377"/>
                  <a:pt x="223901" y="72712"/>
                  <a:pt x="223268" y="69418"/>
                </a:cubicBezTo>
                <a:lnTo>
                  <a:pt x="223268" y="69418"/>
                </a:lnTo>
                <a:lnTo>
                  <a:pt x="226530" y="69450"/>
                </a:lnTo>
                <a:cubicBezTo>
                  <a:pt x="228746" y="69482"/>
                  <a:pt x="230520" y="69513"/>
                  <a:pt x="231185" y="69545"/>
                </a:cubicBezTo>
                <a:lnTo>
                  <a:pt x="231312" y="69545"/>
                </a:lnTo>
                <a:cubicBezTo>
                  <a:pt x="233940" y="69545"/>
                  <a:pt x="249078" y="65460"/>
                  <a:pt x="253417" y="64288"/>
                </a:cubicBezTo>
                <a:close/>
                <a:moveTo>
                  <a:pt x="154166" y="98079"/>
                </a:moveTo>
                <a:lnTo>
                  <a:pt x="155749" y="105141"/>
                </a:lnTo>
                <a:lnTo>
                  <a:pt x="150935" y="107516"/>
                </a:lnTo>
                <a:lnTo>
                  <a:pt x="150049" y="106439"/>
                </a:lnTo>
                <a:cubicBezTo>
                  <a:pt x="150014" y="106387"/>
                  <a:pt x="149950" y="106363"/>
                  <a:pt x="149884" y="106363"/>
                </a:cubicBezTo>
                <a:cubicBezTo>
                  <a:pt x="149830" y="106363"/>
                  <a:pt x="149775" y="106379"/>
                  <a:pt x="149732" y="106407"/>
                </a:cubicBezTo>
                <a:cubicBezTo>
                  <a:pt x="149637" y="106502"/>
                  <a:pt x="149605" y="106629"/>
                  <a:pt x="149700" y="106756"/>
                </a:cubicBezTo>
                <a:lnTo>
                  <a:pt x="150682" y="107928"/>
                </a:lnTo>
                <a:cubicBezTo>
                  <a:pt x="150714" y="107991"/>
                  <a:pt x="150777" y="108023"/>
                  <a:pt x="150872" y="108023"/>
                </a:cubicBezTo>
                <a:cubicBezTo>
                  <a:pt x="150904" y="108023"/>
                  <a:pt x="150935" y="107991"/>
                  <a:pt x="150967" y="107991"/>
                </a:cubicBezTo>
                <a:lnTo>
                  <a:pt x="155876" y="105584"/>
                </a:lnTo>
                <a:lnTo>
                  <a:pt x="156003" y="106217"/>
                </a:lnTo>
                <a:lnTo>
                  <a:pt x="154166" y="109891"/>
                </a:lnTo>
                <a:lnTo>
                  <a:pt x="143588" y="115560"/>
                </a:lnTo>
                <a:lnTo>
                  <a:pt x="141308" y="111633"/>
                </a:lnTo>
                <a:lnTo>
                  <a:pt x="142860" y="110778"/>
                </a:lnTo>
                <a:cubicBezTo>
                  <a:pt x="142923" y="110746"/>
                  <a:pt x="142955" y="110683"/>
                  <a:pt x="142955" y="110619"/>
                </a:cubicBezTo>
                <a:cubicBezTo>
                  <a:pt x="142987" y="110556"/>
                  <a:pt x="142987" y="110493"/>
                  <a:pt x="142955" y="110461"/>
                </a:cubicBezTo>
                <a:lnTo>
                  <a:pt x="141181" y="107643"/>
                </a:lnTo>
                <a:cubicBezTo>
                  <a:pt x="141181" y="107611"/>
                  <a:pt x="141150" y="107579"/>
                  <a:pt x="141086" y="107579"/>
                </a:cubicBezTo>
                <a:lnTo>
                  <a:pt x="151949" y="98459"/>
                </a:lnTo>
                <a:lnTo>
                  <a:pt x="154166" y="98079"/>
                </a:lnTo>
                <a:close/>
                <a:moveTo>
                  <a:pt x="198186" y="69355"/>
                </a:moveTo>
                <a:lnTo>
                  <a:pt x="201258" y="77874"/>
                </a:lnTo>
                <a:cubicBezTo>
                  <a:pt x="201258" y="77905"/>
                  <a:pt x="201258" y="77937"/>
                  <a:pt x="201289" y="77937"/>
                </a:cubicBezTo>
                <a:lnTo>
                  <a:pt x="205881" y="82909"/>
                </a:lnTo>
                <a:lnTo>
                  <a:pt x="206483" y="92853"/>
                </a:lnTo>
                <a:cubicBezTo>
                  <a:pt x="206483" y="92917"/>
                  <a:pt x="206515" y="92980"/>
                  <a:pt x="206578" y="93043"/>
                </a:cubicBezTo>
                <a:lnTo>
                  <a:pt x="208415" y="94405"/>
                </a:lnTo>
                <a:lnTo>
                  <a:pt x="209112" y="98807"/>
                </a:lnTo>
                <a:lnTo>
                  <a:pt x="201733" y="98807"/>
                </a:lnTo>
                <a:lnTo>
                  <a:pt x="185106" y="93423"/>
                </a:lnTo>
                <a:cubicBezTo>
                  <a:pt x="185081" y="93415"/>
                  <a:pt x="185055" y="93411"/>
                  <a:pt x="185031" y="93411"/>
                </a:cubicBezTo>
                <a:cubicBezTo>
                  <a:pt x="184963" y="93411"/>
                  <a:pt x="184899" y="93440"/>
                  <a:pt x="184853" y="93487"/>
                </a:cubicBezTo>
                <a:lnTo>
                  <a:pt x="180451" y="98364"/>
                </a:lnTo>
                <a:cubicBezTo>
                  <a:pt x="180388" y="98427"/>
                  <a:pt x="180388" y="98522"/>
                  <a:pt x="180388" y="98585"/>
                </a:cubicBezTo>
                <a:lnTo>
                  <a:pt x="182731" y="109226"/>
                </a:lnTo>
                <a:cubicBezTo>
                  <a:pt x="182731" y="109289"/>
                  <a:pt x="182763" y="109353"/>
                  <a:pt x="182826" y="109384"/>
                </a:cubicBezTo>
                <a:lnTo>
                  <a:pt x="188083" y="112076"/>
                </a:lnTo>
                <a:lnTo>
                  <a:pt x="184220" y="117143"/>
                </a:lnTo>
                <a:lnTo>
                  <a:pt x="182953" y="116066"/>
                </a:lnTo>
                <a:lnTo>
                  <a:pt x="174814" y="93518"/>
                </a:lnTo>
                <a:cubicBezTo>
                  <a:pt x="174782" y="93455"/>
                  <a:pt x="174782" y="93423"/>
                  <a:pt x="174751" y="93360"/>
                </a:cubicBezTo>
                <a:lnTo>
                  <a:pt x="172312" y="88768"/>
                </a:lnTo>
                <a:lnTo>
                  <a:pt x="181749" y="82212"/>
                </a:lnTo>
                <a:lnTo>
                  <a:pt x="189793" y="82212"/>
                </a:lnTo>
                <a:cubicBezTo>
                  <a:pt x="189920" y="82212"/>
                  <a:pt x="190015" y="82117"/>
                  <a:pt x="190015" y="81991"/>
                </a:cubicBezTo>
                <a:lnTo>
                  <a:pt x="190015" y="71255"/>
                </a:lnTo>
                <a:lnTo>
                  <a:pt x="198186" y="69355"/>
                </a:lnTo>
                <a:close/>
                <a:moveTo>
                  <a:pt x="166548" y="110018"/>
                </a:moveTo>
                <a:lnTo>
                  <a:pt x="168797" y="115560"/>
                </a:lnTo>
                <a:lnTo>
                  <a:pt x="162843" y="117175"/>
                </a:lnTo>
                <a:lnTo>
                  <a:pt x="162463" y="115465"/>
                </a:lnTo>
                <a:lnTo>
                  <a:pt x="162431" y="111696"/>
                </a:lnTo>
                <a:lnTo>
                  <a:pt x="166548" y="110018"/>
                </a:lnTo>
                <a:close/>
                <a:moveTo>
                  <a:pt x="140770" y="107833"/>
                </a:moveTo>
                <a:cubicBezTo>
                  <a:pt x="140770" y="107864"/>
                  <a:pt x="140770" y="107864"/>
                  <a:pt x="140770" y="107896"/>
                </a:cubicBezTo>
                <a:lnTo>
                  <a:pt x="142385" y="110493"/>
                </a:lnTo>
                <a:lnTo>
                  <a:pt x="140865" y="111348"/>
                </a:lnTo>
                <a:cubicBezTo>
                  <a:pt x="140801" y="111379"/>
                  <a:pt x="140770" y="111443"/>
                  <a:pt x="140738" y="111506"/>
                </a:cubicBezTo>
                <a:cubicBezTo>
                  <a:pt x="140738" y="111538"/>
                  <a:pt x="140738" y="111601"/>
                  <a:pt x="140770" y="111665"/>
                </a:cubicBezTo>
                <a:lnTo>
                  <a:pt x="143177" y="115781"/>
                </a:lnTo>
                <a:lnTo>
                  <a:pt x="138426" y="118315"/>
                </a:lnTo>
                <a:cubicBezTo>
                  <a:pt x="138458" y="118252"/>
                  <a:pt x="138490" y="118157"/>
                  <a:pt x="138458" y="118093"/>
                </a:cubicBezTo>
                <a:lnTo>
                  <a:pt x="135228" y="112678"/>
                </a:lnTo>
                <a:cubicBezTo>
                  <a:pt x="135196" y="112646"/>
                  <a:pt x="135164" y="112615"/>
                  <a:pt x="135101" y="112583"/>
                </a:cubicBezTo>
                <a:lnTo>
                  <a:pt x="140770" y="107833"/>
                </a:lnTo>
                <a:close/>
                <a:moveTo>
                  <a:pt x="176999" y="106312"/>
                </a:moveTo>
                <a:lnTo>
                  <a:pt x="180894" y="117143"/>
                </a:lnTo>
                <a:cubicBezTo>
                  <a:pt x="180958" y="117333"/>
                  <a:pt x="181084" y="117492"/>
                  <a:pt x="181243" y="117650"/>
                </a:cubicBezTo>
                <a:lnTo>
                  <a:pt x="182351" y="118568"/>
                </a:lnTo>
                <a:lnTo>
                  <a:pt x="179279" y="119930"/>
                </a:lnTo>
                <a:lnTo>
                  <a:pt x="174371" y="107231"/>
                </a:lnTo>
                <a:lnTo>
                  <a:pt x="176999" y="106312"/>
                </a:lnTo>
                <a:close/>
                <a:moveTo>
                  <a:pt x="91398" y="108656"/>
                </a:moveTo>
                <a:lnTo>
                  <a:pt x="92284" y="111601"/>
                </a:lnTo>
                <a:cubicBezTo>
                  <a:pt x="92316" y="111696"/>
                  <a:pt x="92379" y="111760"/>
                  <a:pt x="92506" y="111760"/>
                </a:cubicBezTo>
                <a:lnTo>
                  <a:pt x="105110" y="110303"/>
                </a:lnTo>
                <a:lnTo>
                  <a:pt x="104477" y="118315"/>
                </a:lnTo>
                <a:lnTo>
                  <a:pt x="91841" y="119962"/>
                </a:lnTo>
                <a:lnTo>
                  <a:pt x="86521" y="110303"/>
                </a:lnTo>
                <a:lnTo>
                  <a:pt x="91398" y="108656"/>
                </a:lnTo>
                <a:close/>
                <a:moveTo>
                  <a:pt x="145488" y="73915"/>
                </a:moveTo>
                <a:lnTo>
                  <a:pt x="151347" y="85569"/>
                </a:lnTo>
                <a:lnTo>
                  <a:pt x="154071" y="97604"/>
                </a:lnTo>
                <a:lnTo>
                  <a:pt x="151822" y="98015"/>
                </a:lnTo>
                <a:cubicBezTo>
                  <a:pt x="151759" y="98015"/>
                  <a:pt x="151727" y="98015"/>
                  <a:pt x="151696" y="98047"/>
                </a:cubicBezTo>
                <a:lnTo>
                  <a:pt x="132061" y="114546"/>
                </a:lnTo>
                <a:lnTo>
                  <a:pt x="115656" y="120943"/>
                </a:lnTo>
                <a:lnTo>
                  <a:pt x="114294" y="115401"/>
                </a:lnTo>
                <a:cubicBezTo>
                  <a:pt x="114263" y="115306"/>
                  <a:pt x="114199" y="115243"/>
                  <a:pt x="114104" y="115211"/>
                </a:cubicBezTo>
                <a:lnTo>
                  <a:pt x="105237" y="114008"/>
                </a:lnTo>
                <a:lnTo>
                  <a:pt x="105934" y="105141"/>
                </a:lnTo>
                <a:cubicBezTo>
                  <a:pt x="109417" y="105869"/>
                  <a:pt x="114389" y="106819"/>
                  <a:pt x="117810" y="106819"/>
                </a:cubicBezTo>
                <a:cubicBezTo>
                  <a:pt x="119425" y="106819"/>
                  <a:pt x="120692" y="106597"/>
                  <a:pt x="121293" y="106091"/>
                </a:cubicBezTo>
                <a:cubicBezTo>
                  <a:pt x="122750" y="104824"/>
                  <a:pt x="126424" y="100517"/>
                  <a:pt x="129527" y="96780"/>
                </a:cubicBezTo>
                <a:lnTo>
                  <a:pt x="135386" y="105204"/>
                </a:lnTo>
                <a:cubicBezTo>
                  <a:pt x="134246" y="106154"/>
                  <a:pt x="133074" y="107073"/>
                  <a:pt x="132061" y="107896"/>
                </a:cubicBezTo>
                <a:cubicBezTo>
                  <a:pt x="131902" y="108023"/>
                  <a:pt x="131997" y="108276"/>
                  <a:pt x="132219" y="108276"/>
                </a:cubicBezTo>
                <a:cubicBezTo>
                  <a:pt x="132251" y="108276"/>
                  <a:pt x="132314" y="108244"/>
                  <a:pt x="132346" y="108244"/>
                </a:cubicBezTo>
                <a:cubicBezTo>
                  <a:pt x="134468" y="106534"/>
                  <a:pt x="141371" y="101024"/>
                  <a:pt x="141593" y="100580"/>
                </a:cubicBezTo>
                <a:cubicBezTo>
                  <a:pt x="141656" y="100485"/>
                  <a:pt x="141815" y="100169"/>
                  <a:pt x="137603" y="94532"/>
                </a:cubicBezTo>
                <a:lnTo>
                  <a:pt x="142987" y="91460"/>
                </a:lnTo>
                <a:lnTo>
                  <a:pt x="143525" y="92948"/>
                </a:lnTo>
                <a:cubicBezTo>
                  <a:pt x="143572" y="93054"/>
                  <a:pt x="143658" y="93099"/>
                  <a:pt x="143743" y="93099"/>
                </a:cubicBezTo>
                <a:cubicBezTo>
                  <a:pt x="143887" y="93099"/>
                  <a:pt x="144028" y="92969"/>
                  <a:pt x="143968" y="92790"/>
                </a:cubicBezTo>
                <a:lnTo>
                  <a:pt x="143335" y="91016"/>
                </a:lnTo>
                <a:cubicBezTo>
                  <a:pt x="143303" y="90953"/>
                  <a:pt x="143240" y="90921"/>
                  <a:pt x="143177" y="90890"/>
                </a:cubicBezTo>
                <a:cubicBezTo>
                  <a:pt x="143145" y="90874"/>
                  <a:pt x="143113" y="90866"/>
                  <a:pt x="143082" y="90866"/>
                </a:cubicBezTo>
                <a:cubicBezTo>
                  <a:pt x="143050" y="90866"/>
                  <a:pt x="143018" y="90874"/>
                  <a:pt x="142987" y="90890"/>
                </a:cubicBezTo>
                <a:lnTo>
                  <a:pt x="139946" y="92632"/>
                </a:lnTo>
                <a:lnTo>
                  <a:pt x="139155" y="91143"/>
                </a:lnTo>
                <a:lnTo>
                  <a:pt x="143240" y="88483"/>
                </a:lnTo>
                <a:cubicBezTo>
                  <a:pt x="143451" y="88324"/>
                  <a:pt x="143310" y="88034"/>
                  <a:pt x="143110" y="88034"/>
                </a:cubicBezTo>
                <a:cubicBezTo>
                  <a:pt x="143070" y="88034"/>
                  <a:pt x="143029" y="88045"/>
                  <a:pt x="142987" y="88071"/>
                </a:cubicBezTo>
                <a:lnTo>
                  <a:pt x="138743" y="90890"/>
                </a:lnTo>
                <a:cubicBezTo>
                  <a:pt x="138616" y="90953"/>
                  <a:pt x="138585" y="91080"/>
                  <a:pt x="138648" y="91175"/>
                </a:cubicBezTo>
                <a:lnTo>
                  <a:pt x="139535" y="92853"/>
                </a:lnTo>
                <a:lnTo>
                  <a:pt x="137349" y="94152"/>
                </a:lnTo>
                <a:cubicBezTo>
                  <a:pt x="136558" y="93107"/>
                  <a:pt x="135639" y="91871"/>
                  <a:pt x="134594" y="90478"/>
                </a:cubicBezTo>
                <a:lnTo>
                  <a:pt x="135228" y="81706"/>
                </a:lnTo>
                <a:lnTo>
                  <a:pt x="145488" y="73915"/>
                </a:lnTo>
                <a:close/>
                <a:moveTo>
                  <a:pt x="173927" y="107389"/>
                </a:moveTo>
                <a:lnTo>
                  <a:pt x="178868" y="120120"/>
                </a:lnTo>
                <a:lnTo>
                  <a:pt x="176461" y="121165"/>
                </a:lnTo>
                <a:lnTo>
                  <a:pt x="171615" y="108213"/>
                </a:lnTo>
                <a:lnTo>
                  <a:pt x="173927" y="107389"/>
                </a:lnTo>
                <a:close/>
                <a:moveTo>
                  <a:pt x="171204" y="108371"/>
                </a:moveTo>
                <a:lnTo>
                  <a:pt x="176049" y="121355"/>
                </a:lnTo>
                <a:lnTo>
                  <a:pt x="172312" y="123002"/>
                </a:lnTo>
                <a:lnTo>
                  <a:pt x="166960" y="109859"/>
                </a:lnTo>
                <a:lnTo>
                  <a:pt x="171204" y="108371"/>
                </a:lnTo>
                <a:close/>
                <a:moveTo>
                  <a:pt x="73663" y="114736"/>
                </a:moveTo>
                <a:lnTo>
                  <a:pt x="76798" y="121134"/>
                </a:lnTo>
                <a:lnTo>
                  <a:pt x="69166" y="123762"/>
                </a:lnTo>
                <a:lnTo>
                  <a:pt x="66981" y="117112"/>
                </a:lnTo>
                <a:cubicBezTo>
                  <a:pt x="69229" y="116320"/>
                  <a:pt x="71478" y="115528"/>
                  <a:pt x="73663" y="114736"/>
                </a:cubicBezTo>
                <a:close/>
                <a:moveTo>
                  <a:pt x="78065" y="8962"/>
                </a:moveTo>
                <a:lnTo>
                  <a:pt x="95420" y="10514"/>
                </a:lnTo>
                <a:lnTo>
                  <a:pt x="101943" y="24765"/>
                </a:lnTo>
                <a:cubicBezTo>
                  <a:pt x="102007" y="24892"/>
                  <a:pt x="102070" y="25018"/>
                  <a:pt x="102165" y="25113"/>
                </a:cubicBezTo>
                <a:lnTo>
                  <a:pt x="116258" y="39206"/>
                </a:lnTo>
                <a:lnTo>
                  <a:pt x="121990" y="54344"/>
                </a:lnTo>
                <a:lnTo>
                  <a:pt x="117683" y="56561"/>
                </a:lnTo>
                <a:cubicBezTo>
                  <a:pt x="117398" y="56719"/>
                  <a:pt x="117176" y="57004"/>
                  <a:pt x="117081" y="57321"/>
                </a:cubicBezTo>
                <a:lnTo>
                  <a:pt x="114706" y="67328"/>
                </a:lnTo>
                <a:cubicBezTo>
                  <a:pt x="114643" y="67613"/>
                  <a:pt x="114706" y="67930"/>
                  <a:pt x="114864" y="68183"/>
                </a:cubicBezTo>
                <a:lnTo>
                  <a:pt x="118950" y="74707"/>
                </a:lnTo>
                <a:lnTo>
                  <a:pt x="118095" y="91808"/>
                </a:lnTo>
                <a:lnTo>
                  <a:pt x="104984" y="101784"/>
                </a:lnTo>
                <a:cubicBezTo>
                  <a:pt x="101880" y="102766"/>
                  <a:pt x="61185" y="115940"/>
                  <a:pt x="39080" y="125472"/>
                </a:cubicBezTo>
                <a:cubicBezTo>
                  <a:pt x="38004" y="122812"/>
                  <a:pt x="36863" y="119898"/>
                  <a:pt x="35660" y="116890"/>
                </a:cubicBezTo>
                <a:cubicBezTo>
                  <a:pt x="34140" y="113026"/>
                  <a:pt x="32683" y="109416"/>
                  <a:pt x="32430" y="108656"/>
                </a:cubicBezTo>
                <a:cubicBezTo>
                  <a:pt x="32398" y="108054"/>
                  <a:pt x="31955" y="107674"/>
                  <a:pt x="26666" y="103526"/>
                </a:cubicBezTo>
                <a:cubicBezTo>
                  <a:pt x="24513" y="101815"/>
                  <a:pt x="21821" y="99725"/>
                  <a:pt x="21346" y="99187"/>
                </a:cubicBezTo>
                <a:cubicBezTo>
                  <a:pt x="20744" y="98522"/>
                  <a:pt x="19319" y="94753"/>
                  <a:pt x="18242" y="91491"/>
                </a:cubicBezTo>
                <a:cubicBezTo>
                  <a:pt x="18242" y="91460"/>
                  <a:pt x="18210" y="91428"/>
                  <a:pt x="18210" y="91365"/>
                </a:cubicBezTo>
                <a:lnTo>
                  <a:pt x="10040" y="73694"/>
                </a:lnTo>
                <a:cubicBezTo>
                  <a:pt x="27236" y="63338"/>
                  <a:pt x="49658" y="49942"/>
                  <a:pt x="51305" y="49340"/>
                </a:cubicBezTo>
                <a:cubicBezTo>
                  <a:pt x="53331" y="48707"/>
                  <a:pt x="61249" y="45160"/>
                  <a:pt x="64067" y="41835"/>
                </a:cubicBezTo>
                <a:cubicBezTo>
                  <a:pt x="65936" y="39586"/>
                  <a:pt x="69831" y="28249"/>
                  <a:pt x="73410" y="17481"/>
                </a:cubicBezTo>
                <a:cubicBezTo>
                  <a:pt x="73853" y="16088"/>
                  <a:pt x="74265" y="14916"/>
                  <a:pt x="74360" y="14631"/>
                </a:cubicBezTo>
                <a:cubicBezTo>
                  <a:pt x="74613" y="14251"/>
                  <a:pt x="76038" y="12003"/>
                  <a:pt x="78065" y="8962"/>
                </a:cubicBezTo>
                <a:close/>
                <a:moveTo>
                  <a:pt x="168955" y="116003"/>
                </a:moveTo>
                <a:lnTo>
                  <a:pt x="171869" y="123192"/>
                </a:lnTo>
                <a:lnTo>
                  <a:pt x="165028" y="126201"/>
                </a:lnTo>
                <a:lnTo>
                  <a:pt x="162938" y="117618"/>
                </a:lnTo>
                <a:lnTo>
                  <a:pt x="168955" y="116003"/>
                </a:lnTo>
                <a:close/>
                <a:moveTo>
                  <a:pt x="15170" y="90256"/>
                </a:moveTo>
                <a:lnTo>
                  <a:pt x="16089" y="92251"/>
                </a:lnTo>
                <a:cubicBezTo>
                  <a:pt x="16532" y="93550"/>
                  <a:pt x="18432" y="99314"/>
                  <a:pt x="19636" y="100675"/>
                </a:cubicBezTo>
                <a:cubicBezTo>
                  <a:pt x="20396" y="101435"/>
                  <a:pt x="21251" y="102164"/>
                  <a:pt x="22106" y="102797"/>
                </a:cubicBezTo>
                <a:lnTo>
                  <a:pt x="14252" y="106851"/>
                </a:lnTo>
                <a:cubicBezTo>
                  <a:pt x="14125" y="106914"/>
                  <a:pt x="14093" y="107041"/>
                  <a:pt x="14125" y="107136"/>
                </a:cubicBezTo>
                <a:lnTo>
                  <a:pt x="20681" y="122495"/>
                </a:lnTo>
                <a:lnTo>
                  <a:pt x="11053" y="126232"/>
                </a:lnTo>
                <a:lnTo>
                  <a:pt x="1964" y="104634"/>
                </a:lnTo>
                <a:lnTo>
                  <a:pt x="6430" y="102354"/>
                </a:lnTo>
                <a:cubicBezTo>
                  <a:pt x="6461" y="102354"/>
                  <a:pt x="6525" y="102291"/>
                  <a:pt x="6525" y="102259"/>
                </a:cubicBezTo>
                <a:lnTo>
                  <a:pt x="9343" y="95925"/>
                </a:lnTo>
                <a:cubicBezTo>
                  <a:pt x="9343" y="95893"/>
                  <a:pt x="9343" y="95862"/>
                  <a:pt x="9343" y="95862"/>
                </a:cubicBezTo>
                <a:lnTo>
                  <a:pt x="9913" y="92251"/>
                </a:lnTo>
                <a:lnTo>
                  <a:pt x="15170" y="90256"/>
                </a:lnTo>
                <a:close/>
                <a:moveTo>
                  <a:pt x="76988" y="121545"/>
                </a:moveTo>
                <a:lnTo>
                  <a:pt x="78762" y="125124"/>
                </a:lnTo>
                <a:lnTo>
                  <a:pt x="70686" y="128291"/>
                </a:lnTo>
                <a:lnTo>
                  <a:pt x="70116" y="126644"/>
                </a:lnTo>
                <a:lnTo>
                  <a:pt x="69324" y="124142"/>
                </a:lnTo>
                <a:lnTo>
                  <a:pt x="76988" y="121545"/>
                </a:lnTo>
                <a:close/>
                <a:moveTo>
                  <a:pt x="105205" y="114451"/>
                </a:moveTo>
                <a:lnTo>
                  <a:pt x="113883" y="115655"/>
                </a:lnTo>
                <a:lnTo>
                  <a:pt x="115244" y="121102"/>
                </a:lnTo>
                <a:lnTo>
                  <a:pt x="111951" y="122400"/>
                </a:lnTo>
                <a:cubicBezTo>
                  <a:pt x="111856" y="122432"/>
                  <a:pt x="111824" y="122495"/>
                  <a:pt x="111793" y="122559"/>
                </a:cubicBezTo>
                <a:lnTo>
                  <a:pt x="110811" y="128512"/>
                </a:lnTo>
                <a:lnTo>
                  <a:pt x="106250" y="123192"/>
                </a:lnTo>
                <a:lnTo>
                  <a:pt x="104889" y="118505"/>
                </a:lnTo>
                <a:lnTo>
                  <a:pt x="105205" y="114451"/>
                </a:lnTo>
                <a:close/>
                <a:moveTo>
                  <a:pt x="66569" y="117270"/>
                </a:moveTo>
                <a:lnTo>
                  <a:pt x="68818" y="124079"/>
                </a:lnTo>
                <a:lnTo>
                  <a:pt x="69641" y="126549"/>
                </a:lnTo>
                <a:lnTo>
                  <a:pt x="57987" y="130476"/>
                </a:lnTo>
                <a:lnTo>
                  <a:pt x="55263" y="121419"/>
                </a:lnTo>
                <a:cubicBezTo>
                  <a:pt x="58937" y="120025"/>
                  <a:pt x="62769" y="118632"/>
                  <a:pt x="66569" y="117270"/>
                </a:cubicBezTo>
                <a:close/>
                <a:moveTo>
                  <a:pt x="22517" y="103146"/>
                </a:moveTo>
                <a:cubicBezTo>
                  <a:pt x="23309" y="103779"/>
                  <a:pt x="24228" y="104507"/>
                  <a:pt x="25273" y="105331"/>
                </a:cubicBezTo>
                <a:cubicBezTo>
                  <a:pt x="27141" y="106787"/>
                  <a:pt x="29675" y="108751"/>
                  <a:pt x="30245" y="109353"/>
                </a:cubicBezTo>
                <a:cubicBezTo>
                  <a:pt x="30498" y="110049"/>
                  <a:pt x="31226" y="111918"/>
                  <a:pt x="33538" y="117713"/>
                </a:cubicBezTo>
                <a:cubicBezTo>
                  <a:pt x="34552" y="120247"/>
                  <a:pt x="35755" y="123319"/>
                  <a:pt x="36990" y="126359"/>
                </a:cubicBezTo>
                <a:lnTo>
                  <a:pt x="36705" y="126486"/>
                </a:lnTo>
                <a:cubicBezTo>
                  <a:pt x="33348" y="127974"/>
                  <a:pt x="30086" y="129462"/>
                  <a:pt x="26951" y="130856"/>
                </a:cubicBezTo>
                <a:lnTo>
                  <a:pt x="25589" y="127119"/>
                </a:lnTo>
                <a:cubicBezTo>
                  <a:pt x="25563" y="127014"/>
                  <a:pt x="25472" y="126953"/>
                  <a:pt x="25387" y="126953"/>
                </a:cubicBezTo>
                <a:cubicBezTo>
                  <a:pt x="25369" y="126953"/>
                  <a:pt x="25352" y="126955"/>
                  <a:pt x="25336" y="126961"/>
                </a:cubicBezTo>
                <a:lnTo>
                  <a:pt x="23277" y="127499"/>
                </a:lnTo>
                <a:lnTo>
                  <a:pt x="14632" y="107168"/>
                </a:lnTo>
                <a:lnTo>
                  <a:pt x="22517" y="103146"/>
                </a:lnTo>
                <a:close/>
                <a:moveTo>
                  <a:pt x="134816" y="112836"/>
                </a:moveTo>
                <a:cubicBezTo>
                  <a:pt x="134816" y="112868"/>
                  <a:pt x="134816" y="112868"/>
                  <a:pt x="134848" y="112900"/>
                </a:cubicBezTo>
                <a:lnTo>
                  <a:pt x="138046" y="118315"/>
                </a:lnTo>
                <a:cubicBezTo>
                  <a:pt x="138110" y="118378"/>
                  <a:pt x="138173" y="118410"/>
                  <a:pt x="138236" y="118410"/>
                </a:cubicBezTo>
                <a:lnTo>
                  <a:pt x="114073" y="131394"/>
                </a:lnTo>
                <a:lnTo>
                  <a:pt x="111191" y="128956"/>
                </a:lnTo>
                <a:lnTo>
                  <a:pt x="112204" y="122749"/>
                </a:lnTo>
                <a:lnTo>
                  <a:pt x="132251" y="114958"/>
                </a:lnTo>
                <a:cubicBezTo>
                  <a:pt x="132282" y="114958"/>
                  <a:pt x="132314" y="114926"/>
                  <a:pt x="132314" y="114926"/>
                </a:cubicBezTo>
                <a:lnTo>
                  <a:pt x="134816" y="112836"/>
                </a:lnTo>
                <a:close/>
                <a:moveTo>
                  <a:pt x="20807" y="122939"/>
                </a:moveTo>
                <a:lnTo>
                  <a:pt x="22834" y="127689"/>
                </a:lnTo>
                <a:lnTo>
                  <a:pt x="13207" y="131426"/>
                </a:lnTo>
                <a:lnTo>
                  <a:pt x="11212" y="126644"/>
                </a:lnTo>
                <a:lnTo>
                  <a:pt x="20807" y="122939"/>
                </a:lnTo>
                <a:close/>
                <a:moveTo>
                  <a:pt x="265356" y="106597"/>
                </a:moveTo>
                <a:lnTo>
                  <a:pt x="267161" y="112076"/>
                </a:lnTo>
                <a:lnTo>
                  <a:pt x="253195" y="129241"/>
                </a:lnTo>
                <a:cubicBezTo>
                  <a:pt x="251580" y="129716"/>
                  <a:pt x="245024" y="131648"/>
                  <a:pt x="238849" y="133738"/>
                </a:cubicBezTo>
                <a:cubicBezTo>
                  <a:pt x="237930" y="131109"/>
                  <a:pt x="235650" y="124490"/>
                  <a:pt x="235365" y="123255"/>
                </a:cubicBezTo>
                <a:cubicBezTo>
                  <a:pt x="235302" y="122907"/>
                  <a:pt x="234700" y="120310"/>
                  <a:pt x="233813" y="116383"/>
                </a:cubicBezTo>
                <a:cubicBezTo>
                  <a:pt x="233687" y="115781"/>
                  <a:pt x="233528" y="115180"/>
                  <a:pt x="233402" y="114515"/>
                </a:cubicBezTo>
                <a:lnTo>
                  <a:pt x="265356" y="106597"/>
                </a:lnTo>
                <a:close/>
                <a:moveTo>
                  <a:pt x="86046" y="110461"/>
                </a:moveTo>
                <a:lnTo>
                  <a:pt x="94470" y="125757"/>
                </a:lnTo>
                <a:lnTo>
                  <a:pt x="94691" y="129621"/>
                </a:lnTo>
                <a:lnTo>
                  <a:pt x="83670" y="134023"/>
                </a:lnTo>
                <a:lnTo>
                  <a:pt x="74106" y="114610"/>
                </a:lnTo>
                <a:cubicBezTo>
                  <a:pt x="78287" y="113121"/>
                  <a:pt x="82309" y="111728"/>
                  <a:pt x="86046" y="110461"/>
                </a:cubicBezTo>
                <a:close/>
                <a:moveTo>
                  <a:pt x="185138" y="93898"/>
                </a:moveTo>
                <a:lnTo>
                  <a:pt x="201416" y="99187"/>
                </a:lnTo>
                <a:lnTo>
                  <a:pt x="199294" y="106122"/>
                </a:lnTo>
                <a:cubicBezTo>
                  <a:pt x="199231" y="106249"/>
                  <a:pt x="199326" y="106376"/>
                  <a:pt x="199421" y="106407"/>
                </a:cubicBezTo>
                <a:lnTo>
                  <a:pt x="199516" y="106407"/>
                </a:lnTo>
                <a:cubicBezTo>
                  <a:pt x="199611" y="106407"/>
                  <a:pt x="199674" y="106344"/>
                  <a:pt x="199706" y="106249"/>
                </a:cubicBezTo>
                <a:lnTo>
                  <a:pt x="201859" y="99250"/>
                </a:lnTo>
                <a:lnTo>
                  <a:pt x="207180" y="99250"/>
                </a:lnTo>
                <a:lnTo>
                  <a:pt x="205565" y="108403"/>
                </a:lnTo>
                <a:lnTo>
                  <a:pt x="205850" y="129779"/>
                </a:lnTo>
                <a:lnTo>
                  <a:pt x="205945" y="135575"/>
                </a:lnTo>
                <a:cubicBezTo>
                  <a:pt x="205913" y="135575"/>
                  <a:pt x="205913" y="135575"/>
                  <a:pt x="205881" y="135543"/>
                </a:cubicBezTo>
                <a:cubicBezTo>
                  <a:pt x="194480" y="125852"/>
                  <a:pt x="187608" y="120025"/>
                  <a:pt x="184568" y="117460"/>
                </a:cubicBezTo>
                <a:lnTo>
                  <a:pt x="188463" y="112298"/>
                </a:lnTo>
                <a:lnTo>
                  <a:pt x="199167" y="117840"/>
                </a:lnTo>
                <a:cubicBezTo>
                  <a:pt x="199199" y="117840"/>
                  <a:pt x="199231" y="117872"/>
                  <a:pt x="199262" y="117872"/>
                </a:cubicBezTo>
                <a:cubicBezTo>
                  <a:pt x="199357" y="117872"/>
                  <a:pt x="199421" y="117808"/>
                  <a:pt x="199452" y="117745"/>
                </a:cubicBezTo>
                <a:cubicBezTo>
                  <a:pt x="199516" y="117618"/>
                  <a:pt x="199484" y="117492"/>
                  <a:pt x="199357" y="117428"/>
                </a:cubicBezTo>
                <a:lnTo>
                  <a:pt x="183143" y="109004"/>
                </a:lnTo>
                <a:lnTo>
                  <a:pt x="180894" y="98585"/>
                </a:lnTo>
                <a:lnTo>
                  <a:pt x="185138" y="93898"/>
                </a:lnTo>
                <a:close/>
                <a:moveTo>
                  <a:pt x="79015" y="125535"/>
                </a:moveTo>
                <a:lnTo>
                  <a:pt x="83259" y="134213"/>
                </a:lnTo>
                <a:lnTo>
                  <a:pt x="79078" y="135860"/>
                </a:lnTo>
                <a:lnTo>
                  <a:pt x="75690" y="126834"/>
                </a:lnTo>
                <a:lnTo>
                  <a:pt x="79015" y="125535"/>
                </a:lnTo>
                <a:close/>
                <a:moveTo>
                  <a:pt x="25241" y="127467"/>
                </a:moveTo>
                <a:lnTo>
                  <a:pt x="26539" y="131046"/>
                </a:lnTo>
                <a:cubicBezTo>
                  <a:pt x="22549" y="132851"/>
                  <a:pt x="18717" y="134593"/>
                  <a:pt x="15234" y="136176"/>
                </a:cubicBezTo>
                <a:lnTo>
                  <a:pt x="13365" y="131806"/>
                </a:lnTo>
                <a:lnTo>
                  <a:pt x="23214" y="128006"/>
                </a:lnTo>
                <a:lnTo>
                  <a:pt x="25241" y="127467"/>
                </a:lnTo>
                <a:close/>
                <a:moveTo>
                  <a:pt x="176239" y="121767"/>
                </a:moveTo>
                <a:lnTo>
                  <a:pt x="183016" y="135606"/>
                </a:lnTo>
                <a:lnTo>
                  <a:pt x="177031" y="137253"/>
                </a:lnTo>
                <a:lnTo>
                  <a:pt x="172439" y="123445"/>
                </a:lnTo>
                <a:lnTo>
                  <a:pt x="176239" y="121767"/>
                </a:lnTo>
                <a:close/>
                <a:moveTo>
                  <a:pt x="164775" y="126929"/>
                </a:moveTo>
                <a:lnTo>
                  <a:pt x="166992" y="132629"/>
                </a:lnTo>
                <a:lnTo>
                  <a:pt x="161640" y="137443"/>
                </a:lnTo>
                <a:lnTo>
                  <a:pt x="158061" y="133579"/>
                </a:lnTo>
                <a:lnTo>
                  <a:pt x="164775" y="126929"/>
                </a:lnTo>
                <a:close/>
                <a:moveTo>
                  <a:pt x="75278" y="126992"/>
                </a:moveTo>
                <a:lnTo>
                  <a:pt x="78698" y="136018"/>
                </a:lnTo>
                <a:lnTo>
                  <a:pt x="73948" y="137950"/>
                </a:lnTo>
                <a:lnTo>
                  <a:pt x="70844" y="128734"/>
                </a:lnTo>
                <a:lnTo>
                  <a:pt x="75278" y="126992"/>
                </a:lnTo>
                <a:close/>
                <a:moveTo>
                  <a:pt x="54852" y="121609"/>
                </a:moveTo>
                <a:lnTo>
                  <a:pt x="58557" y="134023"/>
                </a:lnTo>
                <a:lnTo>
                  <a:pt x="44052" y="138646"/>
                </a:lnTo>
                <a:cubicBezTo>
                  <a:pt x="43356" y="136493"/>
                  <a:pt x="41867" y="132534"/>
                  <a:pt x="39904" y="127594"/>
                </a:cubicBezTo>
                <a:lnTo>
                  <a:pt x="39935" y="127562"/>
                </a:lnTo>
                <a:cubicBezTo>
                  <a:pt x="44306" y="125694"/>
                  <a:pt x="49436" y="123667"/>
                  <a:pt x="54852" y="121609"/>
                </a:cubicBezTo>
                <a:close/>
                <a:moveTo>
                  <a:pt x="209333" y="99250"/>
                </a:moveTo>
                <a:lnTo>
                  <a:pt x="229031" y="99504"/>
                </a:lnTo>
                <a:cubicBezTo>
                  <a:pt x="230140" y="104507"/>
                  <a:pt x="231438" y="110176"/>
                  <a:pt x="232895" y="116573"/>
                </a:cubicBezTo>
                <a:cubicBezTo>
                  <a:pt x="233782" y="120500"/>
                  <a:pt x="234383" y="123097"/>
                  <a:pt x="234447" y="123445"/>
                </a:cubicBezTo>
                <a:cubicBezTo>
                  <a:pt x="234732" y="124775"/>
                  <a:pt x="237012" y="131363"/>
                  <a:pt x="237962" y="134023"/>
                </a:cubicBezTo>
                <a:cubicBezTo>
                  <a:pt x="233592" y="135511"/>
                  <a:pt x="229538" y="137031"/>
                  <a:pt x="227701" y="138140"/>
                </a:cubicBezTo>
                <a:cubicBezTo>
                  <a:pt x="227385" y="138361"/>
                  <a:pt x="227068" y="138583"/>
                  <a:pt x="226783" y="138868"/>
                </a:cubicBezTo>
                <a:lnTo>
                  <a:pt x="219657" y="137538"/>
                </a:lnTo>
                <a:lnTo>
                  <a:pt x="216395" y="131869"/>
                </a:lnTo>
                <a:cubicBezTo>
                  <a:pt x="216364" y="131806"/>
                  <a:pt x="216300" y="131774"/>
                  <a:pt x="216237" y="131774"/>
                </a:cubicBezTo>
                <a:lnTo>
                  <a:pt x="210632" y="130444"/>
                </a:lnTo>
                <a:cubicBezTo>
                  <a:pt x="210613" y="130435"/>
                  <a:pt x="210592" y="130431"/>
                  <a:pt x="210569" y="130431"/>
                </a:cubicBezTo>
                <a:cubicBezTo>
                  <a:pt x="210515" y="130431"/>
                  <a:pt x="210455" y="130453"/>
                  <a:pt x="210410" y="130476"/>
                </a:cubicBezTo>
                <a:lnTo>
                  <a:pt x="208827" y="131838"/>
                </a:lnTo>
                <a:cubicBezTo>
                  <a:pt x="208795" y="131838"/>
                  <a:pt x="208763" y="131901"/>
                  <a:pt x="208732" y="131933"/>
                </a:cubicBezTo>
                <a:cubicBezTo>
                  <a:pt x="207465" y="130793"/>
                  <a:pt x="206546" y="129937"/>
                  <a:pt x="206293" y="129684"/>
                </a:cubicBezTo>
                <a:lnTo>
                  <a:pt x="205976" y="108434"/>
                </a:lnTo>
                <a:lnTo>
                  <a:pt x="207591" y="99250"/>
                </a:lnTo>
                <a:close/>
                <a:moveTo>
                  <a:pt x="172027" y="123635"/>
                </a:moveTo>
                <a:lnTo>
                  <a:pt x="176587" y="137380"/>
                </a:lnTo>
                <a:lnTo>
                  <a:pt x="170064" y="139121"/>
                </a:lnTo>
                <a:lnTo>
                  <a:pt x="167498" y="132629"/>
                </a:lnTo>
                <a:lnTo>
                  <a:pt x="165155" y="126676"/>
                </a:lnTo>
                <a:lnTo>
                  <a:pt x="172027" y="123635"/>
                </a:lnTo>
                <a:close/>
                <a:moveTo>
                  <a:pt x="37814" y="128512"/>
                </a:moveTo>
                <a:cubicBezTo>
                  <a:pt x="38954" y="131426"/>
                  <a:pt x="40030" y="134213"/>
                  <a:pt x="40822" y="136398"/>
                </a:cubicBezTo>
                <a:cubicBezTo>
                  <a:pt x="39777" y="136936"/>
                  <a:pt x="37497" y="137981"/>
                  <a:pt x="34425" y="139375"/>
                </a:cubicBezTo>
                <a:lnTo>
                  <a:pt x="31765" y="131204"/>
                </a:lnTo>
                <a:cubicBezTo>
                  <a:pt x="33697" y="130349"/>
                  <a:pt x="35628" y="129462"/>
                  <a:pt x="37624" y="128576"/>
                </a:cubicBezTo>
                <a:lnTo>
                  <a:pt x="37814" y="128512"/>
                </a:lnTo>
                <a:close/>
                <a:moveTo>
                  <a:pt x="210663" y="130951"/>
                </a:moveTo>
                <a:lnTo>
                  <a:pt x="216079" y="132218"/>
                </a:lnTo>
                <a:lnTo>
                  <a:pt x="219309" y="137760"/>
                </a:lnTo>
                <a:lnTo>
                  <a:pt x="218264" y="140040"/>
                </a:lnTo>
                <a:cubicBezTo>
                  <a:pt x="215445" y="137886"/>
                  <a:pt x="211613" y="134529"/>
                  <a:pt x="209048" y="132218"/>
                </a:cubicBezTo>
                <a:cubicBezTo>
                  <a:pt x="209080" y="132218"/>
                  <a:pt x="209080" y="132186"/>
                  <a:pt x="209112" y="132186"/>
                </a:cubicBezTo>
                <a:lnTo>
                  <a:pt x="210663" y="130951"/>
                </a:lnTo>
                <a:close/>
                <a:moveTo>
                  <a:pt x="251326" y="132186"/>
                </a:moveTo>
                <a:lnTo>
                  <a:pt x="240464" y="142320"/>
                </a:lnTo>
                <a:cubicBezTo>
                  <a:pt x="240401" y="140083"/>
                  <a:pt x="240150" y="137752"/>
                  <a:pt x="239586" y="135920"/>
                </a:cubicBezTo>
                <a:lnTo>
                  <a:pt x="239586" y="135920"/>
                </a:lnTo>
                <a:cubicBezTo>
                  <a:pt x="243922" y="134464"/>
                  <a:pt x="248510" y="133040"/>
                  <a:pt x="251326" y="132186"/>
                </a:cubicBezTo>
                <a:close/>
                <a:moveTo>
                  <a:pt x="219689" y="138013"/>
                </a:moveTo>
                <a:lnTo>
                  <a:pt x="226371" y="139280"/>
                </a:lnTo>
                <a:cubicBezTo>
                  <a:pt x="225516" y="140072"/>
                  <a:pt x="224408" y="141243"/>
                  <a:pt x="223109" y="142700"/>
                </a:cubicBezTo>
                <a:cubicBezTo>
                  <a:pt x="221526" y="142035"/>
                  <a:pt x="220037" y="141243"/>
                  <a:pt x="218612" y="140325"/>
                </a:cubicBezTo>
                <a:lnTo>
                  <a:pt x="219689" y="138013"/>
                </a:lnTo>
                <a:close/>
                <a:moveTo>
                  <a:pt x="31321" y="131394"/>
                </a:moveTo>
                <a:lnTo>
                  <a:pt x="33982" y="139565"/>
                </a:lnTo>
                <a:cubicBezTo>
                  <a:pt x="31860" y="140515"/>
                  <a:pt x="29421" y="141592"/>
                  <a:pt x="26729" y="142795"/>
                </a:cubicBezTo>
                <a:lnTo>
                  <a:pt x="23911" y="134751"/>
                </a:lnTo>
                <a:lnTo>
                  <a:pt x="31321" y="131394"/>
                </a:lnTo>
                <a:close/>
                <a:moveTo>
                  <a:pt x="167182" y="133073"/>
                </a:moveTo>
                <a:lnTo>
                  <a:pt x="169652" y="139375"/>
                </a:lnTo>
                <a:lnTo>
                  <a:pt x="166643" y="142827"/>
                </a:lnTo>
                <a:lnTo>
                  <a:pt x="163540" y="139470"/>
                </a:lnTo>
                <a:lnTo>
                  <a:pt x="161956" y="137760"/>
                </a:lnTo>
                <a:lnTo>
                  <a:pt x="167182" y="133073"/>
                </a:lnTo>
                <a:close/>
                <a:moveTo>
                  <a:pt x="156319" y="106566"/>
                </a:moveTo>
                <a:lnTo>
                  <a:pt x="161956" y="111633"/>
                </a:lnTo>
                <a:lnTo>
                  <a:pt x="161956" y="115148"/>
                </a:lnTo>
                <a:lnTo>
                  <a:pt x="157808" y="113945"/>
                </a:lnTo>
                <a:lnTo>
                  <a:pt x="157713" y="113945"/>
                </a:lnTo>
                <a:lnTo>
                  <a:pt x="153342" y="114958"/>
                </a:lnTo>
                <a:cubicBezTo>
                  <a:pt x="153279" y="114958"/>
                  <a:pt x="153247" y="114990"/>
                  <a:pt x="153216" y="115053"/>
                </a:cubicBezTo>
                <a:lnTo>
                  <a:pt x="150239" y="119202"/>
                </a:lnTo>
                <a:lnTo>
                  <a:pt x="141308" y="124649"/>
                </a:lnTo>
                <a:cubicBezTo>
                  <a:pt x="141245" y="124680"/>
                  <a:pt x="141213" y="124775"/>
                  <a:pt x="141213" y="124839"/>
                </a:cubicBezTo>
                <a:lnTo>
                  <a:pt x="141213" y="130634"/>
                </a:lnTo>
                <a:lnTo>
                  <a:pt x="127690" y="142890"/>
                </a:lnTo>
                <a:lnTo>
                  <a:pt x="114484" y="131711"/>
                </a:lnTo>
                <a:lnTo>
                  <a:pt x="154451" y="110239"/>
                </a:lnTo>
                <a:cubicBezTo>
                  <a:pt x="154514" y="110208"/>
                  <a:pt x="154546" y="110176"/>
                  <a:pt x="154546" y="110113"/>
                </a:cubicBezTo>
                <a:lnTo>
                  <a:pt x="156319" y="106566"/>
                </a:lnTo>
                <a:close/>
                <a:moveTo>
                  <a:pt x="182731" y="118885"/>
                </a:moveTo>
                <a:cubicBezTo>
                  <a:pt x="185550" y="121292"/>
                  <a:pt x="192517" y="127182"/>
                  <a:pt x="204393" y="137316"/>
                </a:cubicBezTo>
                <a:cubicBezTo>
                  <a:pt x="204900" y="137728"/>
                  <a:pt x="205406" y="138140"/>
                  <a:pt x="205913" y="138551"/>
                </a:cubicBezTo>
                <a:lnTo>
                  <a:pt x="205691" y="145582"/>
                </a:lnTo>
                <a:lnTo>
                  <a:pt x="180863" y="123034"/>
                </a:lnTo>
                <a:lnTo>
                  <a:pt x="179469" y="120342"/>
                </a:lnTo>
                <a:lnTo>
                  <a:pt x="182731" y="118885"/>
                </a:lnTo>
                <a:close/>
                <a:moveTo>
                  <a:pt x="206293" y="130317"/>
                </a:moveTo>
                <a:cubicBezTo>
                  <a:pt x="207908" y="131838"/>
                  <a:pt x="214210" y="137538"/>
                  <a:pt x="218201" y="140578"/>
                </a:cubicBezTo>
                <a:cubicBezTo>
                  <a:pt x="219626" y="141560"/>
                  <a:pt x="221177" y="142383"/>
                  <a:pt x="222793" y="143048"/>
                </a:cubicBezTo>
                <a:cubicBezTo>
                  <a:pt x="222096" y="143840"/>
                  <a:pt x="221336" y="144663"/>
                  <a:pt x="220512" y="145614"/>
                </a:cubicBezTo>
                <a:cubicBezTo>
                  <a:pt x="215477" y="142890"/>
                  <a:pt x="210758" y="139660"/>
                  <a:pt x="206388" y="135955"/>
                </a:cubicBezTo>
                <a:lnTo>
                  <a:pt x="206293" y="130317"/>
                </a:lnTo>
                <a:close/>
                <a:moveTo>
                  <a:pt x="23499" y="134909"/>
                </a:moveTo>
                <a:lnTo>
                  <a:pt x="26318" y="142953"/>
                </a:lnTo>
                <a:lnTo>
                  <a:pt x="18939" y="146215"/>
                </a:lnTo>
                <a:lnTo>
                  <a:pt x="16025" y="138298"/>
                </a:lnTo>
                <a:cubicBezTo>
                  <a:pt x="18400" y="137221"/>
                  <a:pt x="20902" y="136081"/>
                  <a:pt x="23499" y="134909"/>
                </a:cubicBezTo>
                <a:close/>
                <a:moveTo>
                  <a:pt x="150872" y="140737"/>
                </a:moveTo>
                <a:lnTo>
                  <a:pt x="153152" y="143397"/>
                </a:lnTo>
                <a:lnTo>
                  <a:pt x="150017" y="146247"/>
                </a:lnTo>
                <a:lnTo>
                  <a:pt x="147737" y="143808"/>
                </a:lnTo>
                <a:lnTo>
                  <a:pt x="150872" y="140737"/>
                </a:lnTo>
                <a:close/>
                <a:moveTo>
                  <a:pt x="157776" y="133896"/>
                </a:moveTo>
                <a:lnTo>
                  <a:pt x="161481" y="137886"/>
                </a:lnTo>
                <a:lnTo>
                  <a:pt x="163096" y="139628"/>
                </a:lnTo>
                <a:lnTo>
                  <a:pt x="156224" y="146247"/>
                </a:lnTo>
                <a:lnTo>
                  <a:pt x="151189" y="140388"/>
                </a:lnTo>
                <a:lnTo>
                  <a:pt x="157776" y="133896"/>
                </a:lnTo>
                <a:close/>
                <a:moveTo>
                  <a:pt x="40980" y="136778"/>
                </a:moveTo>
                <a:cubicBezTo>
                  <a:pt x="41456" y="137981"/>
                  <a:pt x="41867" y="139216"/>
                  <a:pt x="42216" y="140452"/>
                </a:cubicBezTo>
                <a:cubicBezTo>
                  <a:pt x="42437" y="141528"/>
                  <a:pt x="42437" y="142605"/>
                  <a:pt x="42311" y="143713"/>
                </a:cubicBezTo>
                <a:lnTo>
                  <a:pt x="36673" y="146310"/>
                </a:lnTo>
                <a:lnTo>
                  <a:pt x="34552" y="139818"/>
                </a:lnTo>
                <a:cubicBezTo>
                  <a:pt x="38257" y="138140"/>
                  <a:pt x="40094" y="137253"/>
                  <a:pt x="40980" y="136778"/>
                </a:cubicBezTo>
                <a:close/>
                <a:moveTo>
                  <a:pt x="94755" y="130064"/>
                </a:moveTo>
                <a:lnTo>
                  <a:pt x="94755" y="130381"/>
                </a:lnTo>
                <a:lnTo>
                  <a:pt x="91303" y="147197"/>
                </a:lnTo>
                <a:lnTo>
                  <a:pt x="89307" y="147545"/>
                </a:lnTo>
                <a:lnTo>
                  <a:pt x="88927" y="144663"/>
                </a:lnTo>
                <a:cubicBezTo>
                  <a:pt x="88896" y="144663"/>
                  <a:pt x="88896" y="144632"/>
                  <a:pt x="88896" y="144600"/>
                </a:cubicBezTo>
                <a:lnTo>
                  <a:pt x="83892" y="134434"/>
                </a:lnTo>
                <a:lnTo>
                  <a:pt x="94755" y="130064"/>
                </a:lnTo>
                <a:close/>
                <a:moveTo>
                  <a:pt x="239166" y="136050"/>
                </a:moveTo>
                <a:cubicBezTo>
                  <a:pt x="239767" y="137950"/>
                  <a:pt x="239989" y="140483"/>
                  <a:pt x="240052" y="142763"/>
                </a:cubicBezTo>
                <a:cubicBezTo>
                  <a:pt x="240052" y="142795"/>
                  <a:pt x="240052" y="142795"/>
                  <a:pt x="240052" y="142827"/>
                </a:cubicBezTo>
                <a:cubicBezTo>
                  <a:pt x="240116" y="144695"/>
                  <a:pt x="240052" y="146564"/>
                  <a:pt x="239862" y="148432"/>
                </a:cubicBezTo>
                <a:cubicBezTo>
                  <a:pt x="239356" y="148305"/>
                  <a:pt x="238152" y="147957"/>
                  <a:pt x="236537" y="147450"/>
                </a:cubicBezTo>
                <a:cubicBezTo>
                  <a:pt x="236537" y="147419"/>
                  <a:pt x="236537" y="147419"/>
                  <a:pt x="236537" y="147387"/>
                </a:cubicBezTo>
                <a:lnTo>
                  <a:pt x="235777" y="140990"/>
                </a:lnTo>
                <a:cubicBezTo>
                  <a:pt x="235763" y="140847"/>
                  <a:pt x="235658" y="140782"/>
                  <a:pt x="235554" y="140782"/>
                </a:cubicBezTo>
                <a:cubicBezTo>
                  <a:pt x="235427" y="140782"/>
                  <a:pt x="235299" y="140879"/>
                  <a:pt x="235334" y="141053"/>
                </a:cubicBezTo>
                <a:lnTo>
                  <a:pt x="236062" y="147292"/>
                </a:lnTo>
                <a:cubicBezTo>
                  <a:pt x="233117" y="146374"/>
                  <a:pt x="228968" y="145012"/>
                  <a:pt x="225358" y="143587"/>
                </a:cubicBezTo>
                <a:cubicBezTo>
                  <a:pt x="227068" y="141718"/>
                  <a:pt x="228303" y="140452"/>
                  <a:pt x="228905" y="140103"/>
                </a:cubicBezTo>
                <a:cubicBezTo>
                  <a:pt x="230678" y="139058"/>
                  <a:pt x="234764" y="137538"/>
                  <a:pt x="239166" y="136050"/>
                </a:cubicBezTo>
                <a:close/>
                <a:moveTo>
                  <a:pt x="58557" y="135004"/>
                </a:moveTo>
                <a:lnTo>
                  <a:pt x="60932" y="145550"/>
                </a:lnTo>
                <a:lnTo>
                  <a:pt x="58082" y="146374"/>
                </a:lnTo>
                <a:lnTo>
                  <a:pt x="49563" y="148749"/>
                </a:lnTo>
                <a:lnTo>
                  <a:pt x="47599" y="141845"/>
                </a:lnTo>
                <a:cubicBezTo>
                  <a:pt x="47568" y="141782"/>
                  <a:pt x="47504" y="141718"/>
                  <a:pt x="47441" y="141687"/>
                </a:cubicBezTo>
                <a:lnTo>
                  <a:pt x="44654" y="141212"/>
                </a:lnTo>
                <a:cubicBezTo>
                  <a:pt x="44622" y="140768"/>
                  <a:pt x="44559" y="140388"/>
                  <a:pt x="44464" y="140008"/>
                </a:cubicBezTo>
                <a:cubicBezTo>
                  <a:pt x="44464" y="139881"/>
                  <a:pt x="44401" y="139723"/>
                  <a:pt x="44337" y="139501"/>
                </a:cubicBezTo>
                <a:lnTo>
                  <a:pt x="58557" y="135004"/>
                </a:lnTo>
                <a:close/>
                <a:moveTo>
                  <a:pt x="34140" y="140008"/>
                </a:moveTo>
                <a:lnTo>
                  <a:pt x="36262" y="146500"/>
                </a:lnTo>
                <a:lnTo>
                  <a:pt x="29200" y="149762"/>
                </a:lnTo>
                <a:lnTo>
                  <a:pt x="26919" y="143238"/>
                </a:lnTo>
                <a:cubicBezTo>
                  <a:pt x="29865" y="141908"/>
                  <a:pt x="32240" y="140863"/>
                  <a:pt x="34140" y="140008"/>
                </a:cubicBezTo>
                <a:close/>
                <a:moveTo>
                  <a:pt x="15614" y="138520"/>
                </a:moveTo>
                <a:lnTo>
                  <a:pt x="18527" y="146405"/>
                </a:lnTo>
                <a:lnTo>
                  <a:pt x="9565" y="150332"/>
                </a:lnTo>
                <a:lnTo>
                  <a:pt x="6620" y="142637"/>
                </a:lnTo>
                <a:cubicBezTo>
                  <a:pt x="9248" y="141433"/>
                  <a:pt x="12288" y="140040"/>
                  <a:pt x="15614" y="138520"/>
                </a:cubicBezTo>
                <a:close/>
                <a:moveTo>
                  <a:pt x="175954" y="147197"/>
                </a:moveTo>
                <a:lnTo>
                  <a:pt x="176714" y="149572"/>
                </a:lnTo>
                <a:lnTo>
                  <a:pt x="173167" y="150681"/>
                </a:lnTo>
                <a:lnTo>
                  <a:pt x="172724" y="147957"/>
                </a:lnTo>
                <a:lnTo>
                  <a:pt x="175954" y="147197"/>
                </a:lnTo>
                <a:close/>
                <a:moveTo>
                  <a:pt x="103337" y="144917"/>
                </a:moveTo>
                <a:lnTo>
                  <a:pt x="106124" y="145994"/>
                </a:lnTo>
                <a:lnTo>
                  <a:pt x="106757" y="150712"/>
                </a:lnTo>
                <a:lnTo>
                  <a:pt x="106757" y="150712"/>
                </a:lnTo>
                <a:lnTo>
                  <a:pt x="103337" y="150206"/>
                </a:lnTo>
                <a:lnTo>
                  <a:pt x="103337" y="144917"/>
                </a:lnTo>
                <a:close/>
                <a:moveTo>
                  <a:pt x="83449" y="134593"/>
                </a:moveTo>
                <a:lnTo>
                  <a:pt x="88452" y="144790"/>
                </a:lnTo>
                <a:lnTo>
                  <a:pt x="88864" y="147640"/>
                </a:lnTo>
                <a:lnTo>
                  <a:pt x="82055" y="148812"/>
                </a:lnTo>
                <a:lnTo>
                  <a:pt x="82024" y="148844"/>
                </a:lnTo>
                <a:lnTo>
                  <a:pt x="78825" y="150174"/>
                </a:lnTo>
                <a:lnTo>
                  <a:pt x="74138" y="150712"/>
                </a:lnTo>
                <a:lnTo>
                  <a:pt x="71161" y="139533"/>
                </a:lnTo>
                <a:lnTo>
                  <a:pt x="83449" y="134593"/>
                </a:lnTo>
                <a:close/>
                <a:moveTo>
                  <a:pt x="42216" y="144252"/>
                </a:moveTo>
                <a:lnTo>
                  <a:pt x="42216" y="144252"/>
                </a:lnTo>
                <a:cubicBezTo>
                  <a:pt x="41709" y="146564"/>
                  <a:pt x="40379" y="148780"/>
                  <a:pt x="38130" y="150776"/>
                </a:cubicBezTo>
                <a:lnTo>
                  <a:pt x="36832" y="146754"/>
                </a:lnTo>
                <a:lnTo>
                  <a:pt x="42216" y="144252"/>
                </a:lnTo>
                <a:close/>
                <a:moveTo>
                  <a:pt x="200371" y="141370"/>
                </a:moveTo>
                <a:lnTo>
                  <a:pt x="205691" y="146184"/>
                </a:lnTo>
                <a:lnTo>
                  <a:pt x="205533" y="151757"/>
                </a:lnTo>
                <a:lnTo>
                  <a:pt x="197362" y="145297"/>
                </a:lnTo>
                <a:lnTo>
                  <a:pt x="200371" y="141370"/>
                </a:lnTo>
                <a:close/>
                <a:moveTo>
                  <a:pt x="179026" y="143080"/>
                </a:moveTo>
                <a:lnTo>
                  <a:pt x="179818" y="148305"/>
                </a:lnTo>
                <a:lnTo>
                  <a:pt x="177126" y="149414"/>
                </a:lnTo>
                <a:lnTo>
                  <a:pt x="176334" y="146849"/>
                </a:lnTo>
                <a:cubicBezTo>
                  <a:pt x="176307" y="146766"/>
                  <a:pt x="176208" y="146684"/>
                  <a:pt x="176120" y="146684"/>
                </a:cubicBezTo>
                <a:cubicBezTo>
                  <a:pt x="176107" y="146684"/>
                  <a:pt x="176093" y="146686"/>
                  <a:pt x="176081" y="146690"/>
                </a:cubicBezTo>
                <a:lnTo>
                  <a:pt x="172439" y="147577"/>
                </a:lnTo>
                <a:cubicBezTo>
                  <a:pt x="172312" y="147577"/>
                  <a:pt x="172249" y="147704"/>
                  <a:pt x="172249" y="147830"/>
                </a:cubicBezTo>
                <a:lnTo>
                  <a:pt x="172755" y="150839"/>
                </a:lnTo>
                <a:lnTo>
                  <a:pt x="169652" y="151821"/>
                </a:lnTo>
                <a:lnTo>
                  <a:pt x="167752" y="145867"/>
                </a:lnTo>
                <a:lnTo>
                  <a:pt x="179026" y="143080"/>
                </a:lnTo>
                <a:close/>
                <a:moveTo>
                  <a:pt x="69768" y="126992"/>
                </a:moveTo>
                <a:lnTo>
                  <a:pt x="73473" y="138108"/>
                </a:lnTo>
                <a:lnTo>
                  <a:pt x="70813" y="139185"/>
                </a:lnTo>
                <a:cubicBezTo>
                  <a:pt x="70718" y="139216"/>
                  <a:pt x="70654" y="139343"/>
                  <a:pt x="70686" y="139470"/>
                </a:cubicBezTo>
                <a:lnTo>
                  <a:pt x="73695" y="150776"/>
                </a:lnTo>
                <a:lnTo>
                  <a:pt x="63339" y="151979"/>
                </a:lnTo>
                <a:lnTo>
                  <a:pt x="59349" y="134276"/>
                </a:lnTo>
                <a:cubicBezTo>
                  <a:pt x="59317" y="134149"/>
                  <a:pt x="59254" y="134054"/>
                  <a:pt x="59127" y="133991"/>
                </a:cubicBezTo>
                <a:cubicBezTo>
                  <a:pt x="59095" y="133959"/>
                  <a:pt x="59064" y="133959"/>
                  <a:pt x="59000" y="133959"/>
                </a:cubicBezTo>
                <a:lnTo>
                  <a:pt x="58113" y="130919"/>
                </a:lnTo>
                <a:lnTo>
                  <a:pt x="69768" y="126992"/>
                </a:lnTo>
                <a:close/>
                <a:moveTo>
                  <a:pt x="225009" y="143967"/>
                </a:moveTo>
                <a:cubicBezTo>
                  <a:pt x="230995" y="146342"/>
                  <a:pt x="238374" y="148495"/>
                  <a:pt x="239767" y="148907"/>
                </a:cubicBezTo>
                <a:lnTo>
                  <a:pt x="238754" y="152517"/>
                </a:lnTo>
                <a:lnTo>
                  <a:pt x="236569" y="152011"/>
                </a:lnTo>
                <a:cubicBezTo>
                  <a:pt x="231723" y="150744"/>
                  <a:pt x="227036" y="148970"/>
                  <a:pt x="222571" y="146722"/>
                </a:cubicBezTo>
                <a:cubicBezTo>
                  <a:pt x="223458" y="145709"/>
                  <a:pt x="224281" y="144790"/>
                  <a:pt x="225009" y="143967"/>
                </a:cubicBezTo>
                <a:close/>
                <a:moveTo>
                  <a:pt x="61027" y="145994"/>
                </a:moveTo>
                <a:lnTo>
                  <a:pt x="62452" y="152264"/>
                </a:lnTo>
                <a:lnTo>
                  <a:pt x="60647" y="152929"/>
                </a:lnTo>
                <a:lnTo>
                  <a:pt x="58462" y="146722"/>
                </a:lnTo>
                <a:lnTo>
                  <a:pt x="61027" y="145994"/>
                </a:lnTo>
                <a:close/>
                <a:moveTo>
                  <a:pt x="153437" y="143745"/>
                </a:moveTo>
                <a:lnTo>
                  <a:pt x="155876" y="146564"/>
                </a:lnTo>
                <a:lnTo>
                  <a:pt x="149099" y="153087"/>
                </a:lnTo>
                <a:lnTo>
                  <a:pt x="144095" y="147419"/>
                </a:lnTo>
                <a:lnTo>
                  <a:pt x="147420" y="144125"/>
                </a:lnTo>
                <a:lnTo>
                  <a:pt x="149859" y="146754"/>
                </a:lnTo>
                <a:cubicBezTo>
                  <a:pt x="149890" y="146785"/>
                  <a:pt x="149954" y="146817"/>
                  <a:pt x="150017" y="146817"/>
                </a:cubicBezTo>
                <a:cubicBezTo>
                  <a:pt x="150080" y="146817"/>
                  <a:pt x="150144" y="146785"/>
                  <a:pt x="150175" y="146754"/>
                </a:cubicBezTo>
                <a:lnTo>
                  <a:pt x="153437" y="143745"/>
                </a:lnTo>
                <a:close/>
                <a:moveTo>
                  <a:pt x="179026" y="120532"/>
                </a:moveTo>
                <a:lnTo>
                  <a:pt x="180483" y="123287"/>
                </a:lnTo>
                <a:cubicBezTo>
                  <a:pt x="180483" y="123319"/>
                  <a:pt x="180514" y="123350"/>
                  <a:pt x="180514" y="123350"/>
                </a:cubicBezTo>
                <a:lnTo>
                  <a:pt x="200023" y="141085"/>
                </a:lnTo>
                <a:lnTo>
                  <a:pt x="196982" y="145012"/>
                </a:lnTo>
                <a:lnTo>
                  <a:pt x="188558" y="138330"/>
                </a:lnTo>
                <a:cubicBezTo>
                  <a:pt x="188513" y="138307"/>
                  <a:pt x="188469" y="138297"/>
                  <a:pt x="188427" y="138297"/>
                </a:cubicBezTo>
                <a:cubicBezTo>
                  <a:pt x="188350" y="138297"/>
                  <a:pt x="188283" y="138332"/>
                  <a:pt x="188242" y="138393"/>
                </a:cubicBezTo>
                <a:cubicBezTo>
                  <a:pt x="188147" y="138488"/>
                  <a:pt x="188178" y="138615"/>
                  <a:pt x="188273" y="138710"/>
                </a:cubicBezTo>
                <a:lnTo>
                  <a:pt x="205216" y="152106"/>
                </a:lnTo>
                <a:lnTo>
                  <a:pt x="199516" y="153151"/>
                </a:lnTo>
                <a:lnTo>
                  <a:pt x="184916" y="139406"/>
                </a:lnTo>
                <a:lnTo>
                  <a:pt x="183555" y="135701"/>
                </a:lnTo>
                <a:lnTo>
                  <a:pt x="176619" y="121609"/>
                </a:lnTo>
                <a:lnTo>
                  <a:pt x="179026" y="120532"/>
                </a:lnTo>
                <a:close/>
                <a:moveTo>
                  <a:pt x="206356" y="138900"/>
                </a:moveTo>
                <a:cubicBezTo>
                  <a:pt x="210283" y="142098"/>
                  <a:pt x="214495" y="144949"/>
                  <a:pt x="218961" y="147419"/>
                </a:cubicBezTo>
                <a:cubicBezTo>
                  <a:pt x="217472" y="149160"/>
                  <a:pt x="215825" y="151092"/>
                  <a:pt x="214084" y="153214"/>
                </a:cubicBezTo>
                <a:lnTo>
                  <a:pt x="206135" y="145994"/>
                </a:lnTo>
                <a:lnTo>
                  <a:pt x="206356" y="138900"/>
                </a:lnTo>
                <a:close/>
                <a:moveTo>
                  <a:pt x="284452" y="144822"/>
                </a:moveTo>
                <a:cubicBezTo>
                  <a:pt x="284357" y="145107"/>
                  <a:pt x="284262" y="145329"/>
                  <a:pt x="284199" y="145487"/>
                </a:cubicBezTo>
                <a:cubicBezTo>
                  <a:pt x="283661" y="146754"/>
                  <a:pt x="282330" y="149826"/>
                  <a:pt x="280779" y="153372"/>
                </a:cubicBezTo>
                <a:cubicBezTo>
                  <a:pt x="279379" y="153143"/>
                  <a:pt x="277967" y="153037"/>
                  <a:pt x="276549" y="153037"/>
                </a:cubicBezTo>
                <a:cubicBezTo>
                  <a:pt x="275817" y="153037"/>
                  <a:pt x="275083" y="153065"/>
                  <a:pt x="274350" y="153119"/>
                </a:cubicBezTo>
                <a:cubicBezTo>
                  <a:pt x="279544" y="151124"/>
                  <a:pt x="282425" y="148084"/>
                  <a:pt x="284452" y="144822"/>
                </a:cubicBezTo>
                <a:close/>
                <a:moveTo>
                  <a:pt x="18685" y="146880"/>
                </a:moveTo>
                <a:lnTo>
                  <a:pt x="20586" y="152074"/>
                </a:lnTo>
                <a:lnTo>
                  <a:pt x="16817" y="153404"/>
                </a:lnTo>
                <a:lnTo>
                  <a:pt x="14885" y="148495"/>
                </a:lnTo>
                <a:lnTo>
                  <a:pt x="17419" y="147387"/>
                </a:lnTo>
                <a:lnTo>
                  <a:pt x="18685" y="146880"/>
                </a:lnTo>
                <a:close/>
                <a:moveTo>
                  <a:pt x="258800" y="125979"/>
                </a:moveTo>
                <a:lnTo>
                  <a:pt x="264342" y="131236"/>
                </a:lnTo>
                <a:lnTo>
                  <a:pt x="253860" y="145519"/>
                </a:lnTo>
                <a:cubicBezTo>
                  <a:pt x="253828" y="145519"/>
                  <a:pt x="253828" y="145550"/>
                  <a:pt x="253797" y="145582"/>
                </a:cubicBezTo>
                <a:lnTo>
                  <a:pt x="251358" y="153752"/>
                </a:lnTo>
                <a:cubicBezTo>
                  <a:pt x="247399" y="153562"/>
                  <a:pt x="243884" y="153309"/>
                  <a:pt x="241921" y="153056"/>
                </a:cubicBezTo>
                <a:cubicBezTo>
                  <a:pt x="241382" y="152992"/>
                  <a:pt x="240464" y="152866"/>
                  <a:pt x="239197" y="152612"/>
                </a:cubicBezTo>
                <a:cubicBezTo>
                  <a:pt x="239799" y="150491"/>
                  <a:pt x="240211" y="148939"/>
                  <a:pt x="240242" y="148780"/>
                </a:cubicBezTo>
                <a:cubicBezTo>
                  <a:pt x="240464" y="146849"/>
                  <a:pt x="240527" y="144854"/>
                  <a:pt x="240496" y="142890"/>
                </a:cubicBezTo>
                <a:lnTo>
                  <a:pt x="252308" y="131869"/>
                </a:lnTo>
                <a:cubicBezTo>
                  <a:pt x="253448" y="131553"/>
                  <a:pt x="254113" y="131363"/>
                  <a:pt x="254145" y="131331"/>
                </a:cubicBezTo>
                <a:cubicBezTo>
                  <a:pt x="254398" y="131268"/>
                  <a:pt x="254588" y="131141"/>
                  <a:pt x="254715" y="130951"/>
                </a:cubicBezTo>
                <a:lnTo>
                  <a:pt x="258800" y="125979"/>
                </a:lnTo>
                <a:close/>
                <a:moveTo>
                  <a:pt x="118696" y="145550"/>
                </a:moveTo>
                <a:lnTo>
                  <a:pt x="125030" y="151029"/>
                </a:lnTo>
                <a:lnTo>
                  <a:pt x="122022" y="153879"/>
                </a:lnTo>
                <a:lnTo>
                  <a:pt x="116321" y="147830"/>
                </a:lnTo>
                <a:lnTo>
                  <a:pt x="118696" y="145550"/>
                </a:lnTo>
                <a:close/>
                <a:moveTo>
                  <a:pt x="91493" y="147640"/>
                </a:moveTo>
                <a:lnTo>
                  <a:pt x="93868" y="148020"/>
                </a:lnTo>
                <a:lnTo>
                  <a:pt x="94818" y="149572"/>
                </a:lnTo>
                <a:lnTo>
                  <a:pt x="91588" y="151282"/>
                </a:lnTo>
                <a:lnTo>
                  <a:pt x="85824" y="154481"/>
                </a:lnTo>
                <a:lnTo>
                  <a:pt x="82467" y="149224"/>
                </a:lnTo>
                <a:lnTo>
                  <a:pt x="91493" y="147640"/>
                </a:lnTo>
                <a:close/>
                <a:moveTo>
                  <a:pt x="28946" y="150396"/>
                </a:moveTo>
                <a:lnTo>
                  <a:pt x="30245" y="154069"/>
                </a:lnTo>
                <a:lnTo>
                  <a:pt x="27743" y="154956"/>
                </a:lnTo>
                <a:lnTo>
                  <a:pt x="26381" y="151631"/>
                </a:lnTo>
                <a:lnTo>
                  <a:pt x="28946" y="150396"/>
                </a:lnTo>
                <a:close/>
                <a:moveTo>
                  <a:pt x="218074" y="152042"/>
                </a:moveTo>
                <a:lnTo>
                  <a:pt x="223553" y="153594"/>
                </a:lnTo>
                <a:lnTo>
                  <a:pt x="222888" y="155938"/>
                </a:lnTo>
                <a:lnTo>
                  <a:pt x="216364" y="154037"/>
                </a:lnTo>
                <a:lnTo>
                  <a:pt x="218074" y="152042"/>
                </a:lnTo>
                <a:close/>
                <a:moveTo>
                  <a:pt x="95071" y="149952"/>
                </a:moveTo>
                <a:lnTo>
                  <a:pt x="99030" y="156381"/>
                </a:lnTo>
                <a:lnTo>
                  <a:pt x="99030" y="156381"/>
                </a:lnTo>
                <a:lnTo>
                  <a:pt x="95103" y="156254"/>
                </a:lnTo>
                <a:lnTo>
                  <a:pt x="92031" y="151567"/>
                </a:lnTo>
                <a:lnTo>
                  <a:pt x="95071" y="149952"/>
                </a:lnTo>
                <a:close/>
                <a:moveTo>
                  <a:pt x="57987" y="146849"/>
                </a:moveTo>
                <a:lnTo>
                  <a:pt x="60204" y="153119"/>
                </a:lnTo>
                <a:lnTo>
                  <a:pt x="55200" y="155019"/>
                </a:lnTo>
                <a:lnTo>
                  <a:pt x="51843" y="156634"/>
                </a:lnTo>
                <a:lnTo>
                  <a:pt x="49689" y="149160"/>
                </a:lnTo>
                <a:lnTo>
                  <a:pt x="57987" y="146849"/>
                </a:lnTo>
                <a:close/>
                <a:moveTo>
                  <a:pt x="221019" y="148527"/>
                </a:moveTo>
                <a:cubicBezTo>
                  <a:pt x="226435" y="151346"/>
                  <a:pt x="232198" y="153436"/>
                  <a:pt x="238152" y="154734"/>
                </a:cubicBezTo>
                <a:lnTo>
                  <a:pt x="237519" y="157046"/>
                </a:lnTo>
                <a:lnTo>
                  <a:pt x="218391" y="151662"/>
                </a:lnTo>
                <a:cubicBezTo>
                  <a:pt x="219309" y="150554"/>
                  <a:pt x="220196" y="149509"/>
                  <a:pt x="221019" y="148527"/>
                </a:cubicBezTo>
                <a:close/>
                <a:moveTo>
                  <a:pt x="104509" y="118790"/>
                </a:moveTo>
                <a:lnTo>
                  <a:pt x="105839" y="123382"/>
                </a:lnTo>
                <a:cubicBezTo>
                  <a:pt x="105839" y="123414"/>
                  <a:pt x="105870" y="123414"/>
                  <a:pt x="105902" y="123445"/>
                </a:cubicBezTo>
                <a:lnTo>
                  <a:pt x="109987" y="128259"/>
                </a:lnTo>
                <a:lnTo>
                  <a:pt x="107296" y="135480"/>
                </a:lnTo>
                <a:lnTo>
                  <a:pt x="105395" y="135004"/>
                </a:lnTo>
                <a:cubicBezTo>
                  <a:pt x="105364" y="134989"/>
                  <a:pt x="105332" y="134981"/>
                  <a:pt x="105300" y="134981"/>
                </a:cubicBezTo>
                <a:cubicBezTo>
                  <a:pt x="105269" y="134981"/>
                  <a:pt x="105237" y="134989"/>
                  <a:pt x="105205" y="135004"/>
                </a:cubicBezTo>
                <a:cubicBezTo>
                  <a:pt x="105142" y="135036"/>
                  <a:pt x="105110" y="135099"/>
                  <a:pt x="105110" y="135163"/>
                </a:cubicBezTo>
                <a:lnTo>
                  <a:pt x="102894" y="144537"/>
                </a:lnTo>
                <a:cubicBezTo>
                  <a:pt x="102862" y="144568"/>
                  <a:pt x="102862" y="144568"/>
                  <a:pt x="102894" y="144600"/>
                </a:cubicBezTo>
                <a:lnTo>
                  <a:pt x="102894" y="154101"/>
                </a:lnTo>
                <a:lnTo>
                  <a:pt x="100202" y="157394"/>
                </a:lnTo>
                <a:lnTo>
                  <a:pt x="95451" y="149731"/>
                </a:lnTo>
                <a:lnTo>
                  <a:pt x="97193" y="148812"/>
                </a:lnTo>
                <a:cubicBezTo>
                  <a:pt x="97256" y="148780"/>
                  <a:pt x="97320" y="148717"/>
                  <a:pt x="97320" y="148654"/>
                </a:cubicBezTo>
                <a:lnTo>
                  <a:pt x="97700" y="143935"/>
                </a:lnTo>
                <a:lnTo>
                  <a:pt x="100962" y="142542"/>
                </a:lnTo>
                <a:cubicBezTo>
                  <a:pt x="101234" y="142460"/>
                  <a:pt x="101108" y="142098"/>
                  <a:pt x="100887" y="142098"/>
                </a:cubicBezTo>
                <a:cubicBezTo>
                  <a:pt x="100851" y="142098"/>
                  <a:pt x="100812" y="142108"/>
                  <a:pt x="100772" y="142130"/>
                </a:cubicBezTo>
                <a:lnTo>
                  <a:pt x="97415" y="143555"/>
                </a:lnTo>
                <a:cubicBezTo>
                  <a:pt x="97320" y="143587"/>
                  <a:pt x="97256" y="143682"/>
                  <a:pt x="97256" y="143745"/>
                </a:cubicBezTo>
                <a:lnTo>
                  <a:pt x="96876" y="148495"/>
                </a:lnTo>
                <a:lnTo>
                  <a:pt x="95230" y="149350"/>
                </a:lnTo>
                <a:lnTo>
                  <a:pt x="94216" y="147704"/>
                </a:lnTo>
                <a:cubicBezTo>
                  <a:pt x="94153" y="147672"/>
                  <a:pt x="94121" y="147609"/>
                  <a:pt x="94058" y="147609"/>
                </a:cubicBezTo>
                <a:lnTo>
                  <a:pt x="91746" y="147229"/>
                </a:lnTo>
                <a:lnTo>
                  <a:pt x="95198" y="130444"/>
                </a:lnTo>
                <a:cubicBezTo>
                  <a:pt x="95198" y="130412"/>
                  <a:pt x="95198" y="130412"/>
                  <a:pt x="95198" y="130381"/>
                </a:cubicBezTo>
                <a:lnTo>
                  <a:pt x="95166" y="129842"/>
                </a:lnTo>
                <a:cubicBezTo>
                  <a:pt x="95198" y="129779"/>
                  <a:pt x="95198" y="129716"/>
                  <a:pt x="95166" y="129652"/>
                </a:cubicBezTo>
                <a:cubicBezTo>
                  <a:pt x="95166" y="129621"/>
                  <a:pt x="95166" y="129621"/>
                  <a:pt x="95135" y="129589"/>
                </a:cubicBezTo>
                <a:lnTo>
                  <a:pt x="94913" y="125630"/>
                </a:lnTo>
                <a:cubicBezTo>
                  <a:pt x="94913" y="125599"/>
                  <a:pt x="94913" y="125567"/>
                  <a:pt x="94881" y="125535"/>
                </a:cubicBezTo>
                <a:lnTo>
                  <a:pt x="92031" y="120373"/>
                </a:lnTo>
                <a:lnTo>
                  <a:pt x="104509" y="118790"/>
                </a:lnTo>
                <a:close/>
                <a:moveTo>
                  <a:pt x="157744" y="114420"/>
                </a:moveTo>
                <a:lnTo>
                  <a:pt x="161988" y="115655"/>
                </a:lnTo>
                <a:lnTo>
                  <a:pt x="162463" y="117492"/>
                </a:lnTo>
                <a:lnTo>
                  <a:pt x="164585" y="126454"/>
                </a:lnTo>
                <a:lnTo>
                  <a:pt x="147262" y="143618"/>
                </a:lnTo>
                <a:lnTo>
                  <a:pt x="136178" y="154639"/>
                </a:lnTo>
                <a:lnTo>
                  <a:pt x="130826" y="159136"/>
                </a:lnTo>
                <a:lnTo>
                  <a:pt x="129242" y="154132"/>
                </a:lnTo>
                <a:cubicBezTo>
                  <a:pt x="129242" y="154101"/>
                  <a:pt x="129211" y="154069"/>
                  <a:pt x="129179" y="154037"/>
                </a:cubicBezTo>
                <a:lnTo>
                  <a:pt x="125695" y="151029"/>
                </a:lnTo>
                <a:lnTo>
                  <a:pt x="130984" y="146025"/>
                </a:lnTo>
                <a:cubicBezTo>
                  <a:pt x="131016" y="145962"/>
                  <a:pt x="131047" y="145930"/>
                  <a:pt x="131047" y="145867"/>
                </a:cubicBezTo>
                <a:cubicBezTo>
                  <a:pt x="131047" y="145772"/>
                  <a:pt x="131016" y="145709"/>
                  <a:pt x="130984" y="145677"/>
                </a:cubicBezTo>
                <a:lnTo>
                  <a:pt x="128007" y="143175"/>
                </a:lnTo>
                <a:lnTo>
                  <a:pt x="141561" y="130919"/>
                </a:lnTo>
                <a:cubicBezTo>
                  <a:pt x="141625" y="130856"/>
                  <a:pt x="141625" y="130793"/>
                  <a:pt x="141625" y="130729"/>
                </a:cubicBezTo>
                <a:lnTo>
                  <a:pt x="141625" y="124965"/>
                </a:lnTo>
                <a:lnTo>
                  <a:pt x="150524" y="119582"/>
                </a:lnTo>
                <a:cubicBezTo>
                  <a:pt x="150555" y="119550"/>
                  <a:pt x="150555" y="119550"/>
                  <a:pt x="150587" y="119518"/>
                </a:cubicBezTo>
                <a:lnTo>
                  <a:pt x="153532" y="115370"/>
                </a:lnTo>
                <a:lnTo>
                  <a:pt x="157744" y="114420"/>
                </a:lnTo>
                <a:close/>
                <a:moveTo>
                  <a:pt x="36420" y="146944"/>
                </a:moveTo>
                <a:lnTo>
                  <a:pt x="37750" y="151092"/>
                </a:lnTo>
                <a:cubicBezTo>
                  <a:pt x="37592" y="151251"/>
                  <a:pt x="37402" y="151409"/>
                  <a:pt x="37212" y="151567"/>
                </a:cubicBezTo>
                <a:cubicBezTo>
                  <a:pt x="34995" y="153341"/>
                  <a:pt x="33760" y="155684"/>
                  <a:pt x="33443" y="159295"/>
                </a:cubicBezTo>
                <a:lnTo>
                  <a:pt x="32652" y="159580"/>
                </a:lnTo>
                <a:lnTo>
                  <a:pt x="29358" y="150206"/>
                </a:lnTo>
                <a:lnTo>
                  <a:pt x="36420" y="146944"/>
                </a:lnTo>
                <a:close/>
                <a:moveTo>
                  <a:pt x="181021" y="153721"/>
                </a:moveTo>
                <a:lnTo>
                  <a:pt x="182003" y="157394"/>
                </a:lnTo>
                <a:lnTo>
                  <a:pt x="172217" y="159928"/>
                </a:lnTo>
                <a:lnTo>
                  <a:pt x="171077" y="156381"/>
                </a:lnTo>
                <a:lnTo>
                  <a:pt x="181021" y="153721"/>
                </a:lnTo>
                <a:close/>
                <a:moveTo>
                  <a:pt x="223996" y="153721"/>
                </a:moveTo>
                <a:lnTo>
                  <a:pt x="237392" y="157489"/>
                </a:lnTo>
                <a:cubicBezTo>
                  <a:pt x="237170" y="158313"/>
                  <a:pt x="236949" y="159136"/>
                  <a:pt x="236727" y="159928"/>
                </a:cubicBezTo>
                <a:lnTo>
                  <a:pt x="223331" y="156064"/>
                </a:lnTo>
                <a:lnTo>
                  <a:pt x="223996" y="153721"/>
                </a:lnTo>
                <a:close/>
                <a:moveTo>
                  <a:pt x="91619" y="151789"/>
                </a:moveTo>
                <a:lnTo>
                  <a:pt x="94660" y="156381"/>
                </a:lnTo>
                <a:lnTo>
                  <a:pt x="86806" y="160245"/>
                </a:lnTo>
                <a:lnTo>
                  <a:pt x="84209" y="156634"/>
                </a:lnTo>
                <a:lnTo>
                  <a:pt x="85887" y="154988"/>
                </a:lnTo>
                <a:lnTo>
                  <a:pt x="91619" y="151789"/>
                </a:lnTo>
                <a:close/>
                <a:moveTo>
                  <a:pt x="143747" y="147767"/>
                </a:moveTo>
                <a:lnTo>
                  <a:pt x="148750" y="153404"/>
                </a:lnTo>
                <a:lnTo>
                  <a:pt x="143557" y="158439"/>
                </a:lnTo>
                <a:cubicBezTo>
                  <a:pt x="143520" y="158415"/>
                  <a:pt x="143484" y="158405"/>
                  <a:pt x="143449" y="158405"/>
                </a:cubicBezTo>
                <a:cubicBezTo>
                  <a:pt x="143394" y="158405"/>
                  <a:pt x="143342" y="158432"/>
                  <a:pt x="143303" y="158471"/>
                </a:cubicBezTo>
                <a:cubicBezTo>
                  <a:pt x="143240" y="158534"/>
                  <a:pt x="143208" y="158629"/>
                  <a:pt x="143240" y="158724"/>
                </a:cubicBezTo>
                <a:lnTo>
                  <a:pt x="141466" y="160435"/>
                </a:lnTo>
                <a:lnTo>
                  <a:pt x="136621" y="154829"/>
                </a:lnTo>
                <a:lnTo>
                  <a:pt x="143747" y="147767"/>
                </a:lnTo>
                <a:close/>
                <a:moveTo>
                  <a:pt x="4181" y="0"/>
                </a:moveTo>
                <a:lnTo>
                  <a:pt x="8615" y="918"/>
                </a:lnTo>
                <a:lnTo>
                  <a:pt x="7285" y="7917"/>
                </a:lnTo>
                <a:lnTo>
                  <a:pt x="2756" y="10102"/>
                </a:lnTo>
                <a:lnTo>
                  <a:pt x="1" y="9564"/>
                </a:lnTo>
                <a:lnTo>
                  <a:pt x="1" y="10007"/>
                </a:lnTo>
                <a:lnTo>
                  <a:pt x="2534" y="10514"/>
                </a:lnTo>
                <a:lnTo>
                  <a:pt x="2059" y="14378"/>
                </a:lnTo>
                <a:lnTo>
                  <a:pt x="1" y="13871"/>
                </a:lnTo>
                <a:lnTo>
                  <a:pt x="1" y="14346"/>
                </a:lnTo>
                <a:lnTo>
                  <a:pt x="571" y="14473"/>
                </a:lnTo>
                <a:lnTo>
                  <a:pt x="1" y="20648"/>
                </a:lnTo>
                <a:lnTo>
                  <a:pt x="1" y="25525"/>
                </a:lnTo>
                <a:lnTo>
                  <a:pt x="381" y="21345"/>
                </a:lnTo>
                <a:lnTo>
                  <a:pt x="8393" y="22928"/>
                </a:lnTo>
                <a:lnTo>
                  <a:pt x="7696" y="30782"/>
                </a:lnTo>
                <a:lnTo>
                  <a:pt x="1" y="30497"/>
                </a:lnTo>
                <a:lnTo>
                  <a:pt x="1" y="30972"/>
                </a:lnTo>
                <a:lnTo>
                  <a:pt x="7918" y="31226"/>
                </a:lnTo>
                <a:lnTo>
                  <a:pt x="16247" y="31099"/>
                </a:lnTo>
                <a:lnTo>
                  <a:pt x="17640" y="39998"/>
                </a:lnTo>
                <a:cubicBezTo>
                  <a:pt x="11370" y="39491"/>
                  <a:pt x="4624" y="37591"/>
                  <a:pt x="1" y="36071"/>
                </a:cubicBezTo>
                <a:lnTo>
                  <a:pt x="1" y="38478"/>
                </a:lnTo>
                <a:cubicBezTo>
                  <a:pt x="1077" y="38826"/>
                  <a:pt x="2249" y="39206"/>
                  <a:pt x="3516" y="39554"/>
                </a:cubicBezTo>
                <a:cubicBezTo>
                  <a:pt x="10230" y="41486"/>
                  <a:pt x="16089" y="42468"/>
                  <a:pt x="20839" y="42468"/>
                </a:cubicBezTo>
                <a:cubicBezTo>
                  <a:pt x="21567" y="42468"/>
                  <a:pt x="22264" y="42468"/>
                  <a:pt x="22929" y="42405"/>
                </a:cubicBezTo>
                <a:cubicBezTo>
                  <a:pt x="24734" y="42246"/>
                  <a:pt x="26508" y="41961"/>
                  <a:pt x="28281" y="41518"/>
                </a:cubicBezTo>
                <a:lnTo>
                  <a:pt x="35628" y="43291"/>
                </a:lnTo>
                <a:lnTo>
                  <a:pt x="34837" y="48232"/>
                </a:lnTo>
                <a:cubicBezTo>
                  <a:pt x="31765" y="47567"/>
                  <a:pt x="28155" y="46617"/>
                  <a:pt x="28091" y="46585"/>
                </a:cubicBezTo>
                <a:lnTo>
                  <a:pt x="28059" y="46585"/>
                </a:lnTo>
                <a:lnTo>
                  <a:pt x="21536" y="46142"/>
                </a:lnTo>
                <a:lnTo>
                  <a:pt x="21441" y="46142"/>
                </a:lnTo>
                <a:lnTo>
                  <a:pt x="4846" y="52602"/>
                </a:lnTo>
                <a:lnTo>
                  <a:pt x="1" y="47345"/>
                </a:lnTo>
                <a:lnTo>
                  <a:pt x="1" y="48010"/>
                </a:lnTo>
                <a:lnTo>
                  <a:pt x="4561" y="52950"/>
                </a:lnTo>
                <a:lnTo>
                  <a:pt x="4339" y="57796"/>
                </a:lnTo>
                <a:cubicBezTo>
                  <a:pt x="4339" y="57827"/>
                  <a:pt x="4339" y="57859"/>
                  <a:pt x="4339" y="57891"/>
                </a:cubicBezTo>
                <a:lnTo>
                  <a:pt x="7221" y="64985"/>
                </a:lnTo>
                <a:lnTo>
                  <a:pt x="6810" y="66790"/>
                </a:lnTo>
                <a:lnTo>
                  <a:pt x="1" y="51937"/>
                </a:lnTo>
                <a:lnTo>
                  <a:pt x="1" y="57416"/>
                </a:lnTo>
                <a:lnTo>
                  <a:pt x="7095" y="72775"/>
                </a:lnTo>
                <a:lnTo>
                  <a:pt x="4814" y="74137"/>
                </a:lnTo>
                <a:lnTo>
                  <a:pt x="1" y="70780"/>
                </a:lnTo>
                <a:lnTo>
                  <a:pt x="1" y="73567"/>
                </a:lnTo>
                <a:lnTo>
                  <a:pt x="3358" y="75910"/>
                </a:lnTo>
                <a:lnTo>
                  <a:pt x="1616" y="79869"/>
                </a:lnTo>
                <a:cubicBezTo>
                  <a:pt x="1172" y="78856"/>
                  <a:pt x="634" y="77874"/>
                  <a:pt x="1" y="76955"/>
                </a:cubicBezTo>
                <a:lnTo>
                  <a:pt x="1" y="82117"/>
                </a:lnTo>
                <a:cubicBezTo>
                  <a:pt x="127" y="82529"/>
                  <a:pt x="222" y="82941"/>
                  <a:pt x="317" y="83353"/>
                </a:cubicBezTo>
                <a:cubicBezTo>
                  <a:pt x="317" y="83416"/>
                  <a:pt x="317" y="83479"/>
                  <a:pt x="349" y="83543"/>
                </a:cubicBezTo>
                <a:cubicBezTo>
                  <a:pt x="697" y="85601"/>
                  <a:pt x="602" y="87691"/>
                  <a:pt x="1" y="89655"/>
                </a:cubicBezTo>
                <a:lnTo>
                  <a:pt x="1" y="93455"/>
                </a:lnTo>
                <a:lnTo>
                  <a:pt x="1679" y="91460"/>
                </a:lnTo>
                <a:cubicBezTo>
                  <a:pt x="1742" y="91396"/>
                  <a:pt x="1806" y="91301"/>
                  <a:pt x="1869" y="91175"/>
                </a:cubicBezTo>
                <a:cubicBezTo>
                  <a:pt x="2819" y="88673"/>
                  <a:pt x="3104" y="85949"/>
                  <a:pt x="2661" y="83321"/>
                </a:cubicBezTo>
                <a:lnTo>
                  <a:pt x="5701" y="76290"/>
                </a:lnTo>
                <a:lnTo>
                  <a:pt x="8076" y="74865"/>
                </a:lnTo>
                <a:lnTo>
                  <a:pt x="14980" y="89876"/>
                </a:lnTo>
                <a:lnTo>
                  <a:pt x="9628" y="91871"/>
                </a:lnTo>
                <a:cubicBezTo>
                  <a:pt x="9533" y="91903"/>
                  <a:pt x="9470" y="91966"/>
                  <a:pt x="9470" y="92030"/>
                </a:cubicBezTo>
                <a:lnTo>
                  <a:pt x="8931" y="95767"/>
                </a:lnTo>
                <a:lnTo>
                  <a:pt x="6144" y="102005"/>
                </a:lnTo>
                <a:lnTo>
                  <a:pt x="1584" y="104349"/>
                </a:lnTo>
                <a:cubicBezTo>
                  <a:pt x="1457" y="104381"/>
                  <a:pt x="1426" y="104507"/>
                  <a:pt x="1457" y="104634"/>
                </a:cubicBezTo>
                <a:lnTo>
                  <a:pt x="12858" y="131774"/>
                </a:lnTo>
                <a:lnTo>
                  <a:pt x="14790" y="136366"/>
                </a:lnTo>
                <a:lnTo>
                  <a:pt x="11877" y="137728"/>
                </a:lnTo>
                <a:lnTo>
                  <a:pt x="1" y="109923"/>
                </a:lnTo>
                <a:lnTo>
                  <a:pt x="1" y="111094"/>
                </a:lnTo>
                <a:lnTo>
                  <a:pt x="11465" y="137918"/>
                </a:lnTo>
                <a:lnTo>
                  <a:pt x="9786" y="138678"/>
                </a:lnTo>
                <a:lnTo>
                  <a:pt x="1" y="115560"/>
                </a:lnTo>
                <a:lnTo>
                  <a:pt x="1" y="116763"/>
                </a:lnTo>
                <a:lnTo>
                  <a:pt x="9375" y="138900"/>
                </a:lnTo>
                <a:lnTo>
                  <a:pt x="5796" y="140515"/>
                </a:lnTo>
                <a:lnTo>
                  <a:pt x="2376" y="131616"/>
                </a:lnTo>
                <a:cubicBezTo>
                  <a:pt x="2329" y="131510"/>
                  <a:pt x="2243" y="131466"/>
                  <a:pt x="2158" y="131466"/>
                </a:cubicBezTo>
                <a:cubicBezTo>
                  <a:pt x="2014" y="131466"/>
                  <a:pt x="1873" y="131595"/>
                  <a:pt x="1933" y="131774"/>
                </a:cubicBezTo>
                <a:lnTo>
                  <a:pt x="5384" y="140705"/>
                </a:lnTo>
                <a:cubicBezTo>
                  <a:pt x="3326" y="141655"/>
                  <a:pt x="1489" y="142510"/>
                  <a:pt x="1" y="143207"/>
                </a:cubicBezTo>
                <a:lnTo>
                  <a:pt x="1" y="145709"/>
                </a:lnTo>
                <a:lnTo>
                  <a:pt x="6208" y="142858"/>
                </a:lnTo>
                <a:lnTo>
                  <a:pt x="9185" y="150522"/>
                </a:lnTo>
                <a:lnTo>
                  <a:pt x="317" y="154386"/>
                </a:lnTo>
                <a:lnTo>
                  <a:pt x="1" y="153372"/>
                </a:lnTo>
                <a:lnTo>
                  <a:pt x="1" y="155019"/>
                </a:lnTo>
                <a:lnTo>
                  <a:pt x="64" y="154988"/>
                </a:lnTo>
                <a:lnTo>
                  <a:pt x="1521" y="159390"/>
                </a:lnTo>
                <a:lnTo>
                  <a:pt x="1996" y="159326"/>
                </a:lnTo>
                <a:lnTo>
                  <a:pt x="476" y="154829"/>
                </a:lnTo>
                <a:lnTo>
                  <a:pt x="9343" y="150966"/>
                </a:lnTo>
                <a:lnTo>
                  <a:pt x="12383" y="158883"/>
                </a:lnTo>
                <a:lnTo>
                  <a:pt x="12890" y="158883"/>
                </a:lnTo>
                <a:lnTo>
                  <a:pt x="9755" y="150776"/>
                </a:lnTo>
                <a:lnTo>
                  <a:pt x="14473" y="148717"/>
                </a:lnTo>
                <a:lnTo>
                  <a:pt x="16500" y="153784"/>
                </a:lnTo>
                <a:cubicBezTo>
                  <a:pt x="16532" y="153879"/>
                  <a:pt x="16595" y="153911"/>
                  <a:pt x="16690" y="153942"/>
                </a:cubicBezTo>
                <a:lnTo>
                  <a:pt x="16785" y="153942"/>
                </a:lnTo>
                <a:lnTo>
                  <a:pt x="20776" y="152517"/>
                </a:lnTo>
                <a:lnTo>
                  <a:pt x="22042" y="155969"/>
                </a:lnTo>
                <a:lnTo>
                  <a:pt x="18337" y="157553"/>
                </a:lnTo>
                <a:cubicBezTo>
                  <a:pt x="18084" y="157648"/>
                  <a:pt x="18179" y="157996"/>
                  <a:pt x="18400" y="157996"/>
                </a:cubicBezTo>
                <a:cubicBezTo>
                  <a:pt x="18432" y="157996"/>
                  <a:pt x="18464" y="157996"/>
                  <a:pt x="18495" y="157964"/>
                </a:cubicBezTo>
                <a:lnTo>
                  <a:pt x="22201" y="156381"/>
                </a:lnTo>
                <a:lnTo>
                  <a:pt x="23467" y="159833"/>
                </a:lnTo>
                <a:lnTo>
                  <a:pt x="23974" y="159896"/>
                </a:lnTo>
                <a:lnTo>
                  <a:pt x="21124" y="152106"/>
                </a:lnTo>
                <a:lnTo>
                  <a:pt x="19129" y="146659"/>
                </a:lnTo>
                <a:cubicBezTo>
                  <a:pt x="21884" y="145455"/>
                  <a:pt x="24354" y="144378"/>
                  <a:pt x="26508" y="143428"/>
                </a:cubicBezTo>
                <a:lnTo>
                  <a:pt x="28788" y="149952"/>
                </a:lnTo>
                <a:lnTo>
                  <a:pt x="25969" y="151282"/>
                </a:lnTo>
                <a:cubicBezTo>
                  <a:pt x="25874" y="151346"/>
                  <a:pt x="25811" y="151472"/>
                  <a:pt x="25874" y="151599"/>
                </a:cubicBezTo>
                <a:lnTo>
                  <a:pt x="27426" y="155304"/>
                </a:lnTo>
                <a:cubicBezTo>
                  <a:pt x="27458" y="155399"/>
                  <a:pt x="27521" y="155463"/>
                  <a:pt x="27616" y="155463"/>
                </a:cubicBezTo>
                <a:lnTo>
                  <a:pt x="27711" y="155463"/>
                </a:lnTo>
                <a:lnTo>
                  <a:pt x="30403" y="154513"/>
                </a:lnTo>
                <a:lnTo>
                  <a:pt x="32240" y="159738"/>
                </a:lnTo>
                <a:lnTo>
                  <a:pt x="29865" y="160593"/>
                </a:lnTo>
                <a:lnTo>
                  <a:pt x="30941" y="160688"/>
                </a:lnTo>
                <a:lnTo>
                  <a:pt x="32588" y="160118"/>
                </a:lnTo>
                <a:lnTo>
                  <a:pt x="33380" y="159801"/>
                </a:lnTo>
                <a:lnTo>
                  <a:pt x="33380" y="159801"/>
                </a:lnTo>
                <a:cubicBezTo>
                  <a:pt x="33380" y="160150"/>
                  <a:pt x="33348" y="160530"/>
                  <a:pt x="33348" y="160910"/>
                </a:cubicBezTo>
                <a:cubicBezTo>
                  <a:pt x="34108" y="160973"/>
                  <a:pt x="34868" y="161005"/>
                  <a:pt x="35628" y="161068"/>
                </a:cubicBezTo>
                <a:cubicBezTo>
                  <a:pt x="35692" y="157109"/>
                  <a:pt x="36673" y="154924"/>
                  <a:pt x="38637" y="153372"/>
                </a:cubicBezTo>
                <a:cubicBezTo>
                  <a:pt x="43736" y="149255"/>
                  <a:pt x="44844" y="144980"/>
                  <a:pt x="44654" y="141687"/>
                </a:cubicBezTo>
                <a:lnTo>
                  <a:pt x="44654" y="141687"/>
                </a:lnTo>
                <a:lnTo>
                  <a:pt x="47156" y="142130"/>
                </a:lnTo>
                <a:lnTo>
                  <a:pt x="51463" y="156824"/>
                </a:lnTo>
                <a:lnTo>
                  <a:pt x="43451" y="160878"/>
                </a:lnTo>
                <a:cubicBezTo>
                  <a:pt x="42184" y="160910"/>
                  <a:pt x="40949" y="161005"/>
                  <a:pt x="39745" y="161226"/>
                </a:cubicBezTo>
                <a:lnTo>
                  <a:pt x="43197" y="161353"/>
                </a:lnTo>
                <a:lnTo>
                  <a:pt x="43799" y="161353"/>
                </a:lnTo>
                <a:lnTo>
                  <a:pt x="43767" y="161226"/>
                </a:lnTo>
                <a:lnTo>
                  <a:pt x="45763" y="160213"/>
                </a:lnTo>
                <a:lnTo>
                  <a:pt x="46143" y="161448"/>
                </a:lnTo>
                <a:lnTo>
                  <a:pt x="46649" y="161480"/>
                </a:lnTo>
                <a:lnTo>
                  <a:pt x="46206" y="160055"/>
                </a:lnTo>
                <a:cubicBezTo>
                  <a:pt x="46206" y="160055"/>
                  <a:pt x="46206" y="160023"/>
                  <a:pt x="46174" y="160023"/>
                </a:cubicBezTo>
                <a:lnTo>
                  <a:pt x="48296" y="158946"/>
                </a:lnTo>
                <a:lnTo>
                  <a:pt x="49341" y="161575"/>
                </a:lnTo>
                <a:lnTo>
                  <a:pt x="49848" y="161606"/>
                </a:lnTo>
                <a:lnTo>
                  <a:pt x="48676" y="158756"/>
                </a:lnTo>
                <a:lnTo>
                  <a:pt x="51811" y="157173"/>
                </a:lnTo>
                <a:lnTo>
                  <a:pt x="55232" y="155494"/>
                </a:lnTo>
                <a:lnTo>
                  <a:pt x="58620" y="158281"/>
                </a:lnTo>
                <a:lnTo>
                  <a:pt x="57068" y="161860"/>
                </a:lnTo>
                <a:lnTo>
                  <a:pt x="57543" y="161860"/>
                </a:lnTo>
                <a:lnTo>
                  <a:pt x="59095" y="158281"/>
                </a:lnTo>
                <a:cubicBezTo>
                  <a:pt x="59127" y="158186"/>
                  <a:pt x="59127" y="158091"/>
                  <a:pt x="59032" y="158028"/>
                </a:cubicBezTo>
                <a:lnTo>
                  <a:pt x="55738" y="155273"/>
                </a:lnTo>
                <a:lnTo>
                  <a:pt x="62547" y="152676"/>
                </a:lnTo>
                <a:lnTo>
                  <a:pt x="64637" y="162050"/>
                </a:lnTo>
                <a:lnTo>
                  <a:pt x="65587" y="162050"/>
                </a:lnTo>
                <a:lnTo>
                  <a:pt x="63402" y="152391"/>
                </a:lnTo>
                <a:lnTo>
                  <a:pt x="78920" y="150617"/>
                </a:lnTo>
                <a:lnTo>
                  <a:pt x="78983" y="150617"/>
                </a:lnTo>
                <a:lnTo>
                  <a:pt x="82024" y="149319"/>
                </a:lnTo>
                <a:lnTo>
                  <a:pt x="85444" y="154766"/>
                </a:lnTo>
                <a:lnTo>
                  <a:pt x="83765" y="156444"/>
                </a:lnTo>
                <a:cubicBezTo>
                  <a:pt x="83670" y="156539"/>
                  <a:pt x="83670" y="156634"/>
                  <a:pt x="83734" y="156729"/>
                </a:cubicBezTo>
                <a:lnTo>
                  <a:pt x="86552" y="160656"/>
                </a:lnTo>
                <a:cubicBezTo>
                  <a:pt x="86584" y="160720"/>
                  <a:pt x="86647" y="160751"/>
                  <a:pt x="86711" y="160751"/>
                </a:cubicBezTo>
                <a:cubicBezTo>
                  <a:pt x="86742" y="160751"/>
                  <a:pt x="86806" y="160751"/>
                  <a:pt x="86837" y="160720"/>
                </a:cubicBezTo>
                <a:lnTo>
                  <a:pt x="95040" y="156729"/>
                </a:lnTo>
                <a:lnTo>
                  <a:pt x="99315" y="156856"/>
                </a:lnTo>
                <a:lnTo>
                  <a:pt x="99980" y="157933"/>
                </a:lnTo>
                <a:lnTo>
                  <a:pt x="101943" y="161068"/>
                </a:lnTo>
                <a:lnTo>
                  <a:pt x="101405" y="161448"/>
                </a:lnTo>
                <a:lnTo>
                  <a:pt x="101532" y="161416"/>
                </a:lnTo>
                <a:cubicBezTo>
                  <a:pt x="101817" y="161163"/>
                  <a:pt x="102197" y="160941"/>
                  <a:pt x="102577" y="160846"/>
                </a:cubicBezTo>
                <a:lnTo>
                  <a:pt x="102387" y="160846"/>
                </a:lnTo>
                <a:lnTo>
                  <a:pt x="100423" y="157806"/>
                </a:lnTo>
                <a:lnTo>
                  <a:pt x="103210" y="154418"/>
                </a:lnTo>
                <a:lnTo>
                  <a:pt x="107454" y="154418"/>
                </a:lnTo>
                <a:cubicBezTo>
                  <a:pt x="107739" y="154418"/>
                  <a:pt x="107739" y="153942"/>
                  <a:pt x="107454" y="153942"/>
                </a:cubicBezTo>
                <a:lnTo>
                  <a:pt x="103337" y="153942"/>
                </a:lnTo>
                <a:lnTo>
                  <a:pt x="103337" y="150681"/>
                </a:lnTo>
                <a:lnTo>
                  <a:pt x="106979" y="151219"/>
                </a:lnTo>
                <a:lnTo>
                  <a:pt x="107010" y="151219"/>
                </a:lnTo>
                <a:cubicBezTo>
                  <a:pt x="107074" y="151219"/>
                  <a:pt x="107137" y="151187"/>
                  <a:pt x="107200" y="151124"/>
                </a:cubicBezTo>
                <a:cubicBezTo>
                  <a:pt x="107232" y="151092"/>
                  <a:pt x="107264" y="151029"/>
                  <a:pt x="107264" y="150934"/>
                </a:cubicBezTo>
                <a:lnTo>
                  <a:pt x="106567" y="145804"/>
                </a:lnTo>
                <a:cubicBezTo>
                  <a:pt x="106535" y="145709"/>
                  <a:pt x="106472" y="145645"/>
                  <a:pt x="106409" y="145614"/>
                </a:cubicBezTo>
                <a:lnTo>
                  <a:pt x="103369" y="144410"/>
                </a:lnTo>
                <a:lnTo>
                  <a:pt x="105490" y="135480"/>
                </a:lnTo>
                <a:lnTo>
                  <a:pt x="107391" y="135955"/>
                </a:lnTo>
                <a:cubicBezTo>
                  <a:pt x="107407" y="135960"/>
                  <a:pt x="107425" y="135963"/>
                  <a:pt x="107443" y="135963"/>
                </a:cubicBezTo>
                <a:cubicBezTo>
                  <a:pt x="107528" y="135963"/>
                  <a:pt x="107623" y="135906"/>
                  <a:pt x="107676" y="135828"/>
                </a:cubicBezTo>
                <a:lnTo>
                  <a:pt x="110336" y="128671"/>
                </a:lnTo>
                <a:lnTo>
                  <a:pt x="110779" y="129177"/>
                </a:lnTo>
                <a:lnTo>
                  <a:pt x="130477" y="145804"/>
                </a:lnTo>
                <a:lnTo>
                  <a:pt x="125315" y="150649"/>
                </a:lnTo>
                <a:lnTo>
                  <a:pt x="113218" y="140230"/>
                </a:lnTo>
                <a:cubicBezTo>
                  <a:pt x="113170" y="140182"/>
                  <a:pt x="113107" y="140159"/>
                  <a:pt x="113043" y="140159"/>
                </a:cubicBezTo>
                <a:cubicBezTo>
                  <a:pt x="112980" y="140159"/>
                  <a:pt x="112917" y="140182"/>
                  <a:pt x="112869" y="140230"/>
                </a:cubicBezTo>
                <a:lnTo>
                  <a:pt x="110779" y="142605"/>
                </a:lnTo>
                <a:cubicBezTo>
                  <a:pt x="110684" y="142700"/>
                  <a:pt x="110716" y="142858"/>
                  <a:pt x="110811" y="142922"/>
                </a:cubicBezTo>
                <a:cubicBezTo>
                  <a:pt x="110858" y="142969"/>
                  <a:pt x="110914" y="142993"/>
                  <a:pt x="110969" y="142993"/>
                </a:cubicBezTo>
                <a:cubicBezTo>
                  <a:pt x="111025" y="142993"/>
                  <a:pt x="111080" y="142969"/>
                  <a:pt x="111127" y="142922"/>
                </a:cubicBezTo>
                <a:lnTo>
                  <a:pt x="113091" y="140705"/>
                </a:lnTo>
                <a:lnTo>
                  <a:pt x="118348" y="145265"/>
                </a:lnTo>
                <a:lnTo>
                  <a:pt x="115846" y="147672"/>
                </a:lnTo>
                <a:cubicBezTo>
                  <a:pt x="115751" y="147767"/>
                  <a:pt x="115751" y="147894"/>
                  <a:pt x="115846" y="147989"/>
                </a:cubicBezTo>
                <a:lnTo>
                  <a:pt x="121705" y="154196"/>
                </a:lnTo>
                <a:lnTo>
                  <a:pt x="118855" y="156888"/>
                </a:lnTo>
                <a:lnTo>
                  <a:pt x="115941" y="159643"/>
                </a:lnTo>
                <a:lnTo>
                  <a:pt x="116606" y="159643"/>
                </a:lnTo>
                <a:lnTo>
                  <a:pt x="119013" y="157394"/>
                </a:lnTo>
                <a:lnTo>
                  <a:pt x="121357" y="159833"/>
                </a:lnTo>
                <a:lnTo>
                  <a:pt x="122022" y="159865"/>
                </a:lnTo>
                <a:lnTo>
                  <a:pt x="119330" y="157078"/>
                </a:lnTo>
                <a:lnTo>
                  <a:pt x="125379" y="151346"/>
                </a:lnTo>
                <a:lnTo>
                  <a:pt x="128862" y="154323"/>
                </a:lnTo>
                <a:lnTo>
                  <a:pt x="130477" y="159485"/>
                </a:lnTo>
                <a:lnTo>
                  <a:pt x="129337" y="160435"/>
                </a:lnTo>
                <a:lnTo>
                  <a:pt x="130002" y="160498"/>
                </a:lnTo>
                <a:lnTo>
                  <a:pt x="130636" y="159928"/>
                </a:lnTo>
                <a:lnTo>
                  <a:pt x="130794" y="160530"/>
                </a:lnTo>
                <a:lnTo>
                  <a:pt x="131301" y="160561"/>
                </a:lnTo>
                <a:lnTo>
                  <a:pt x="131301" y="160561"/>
                </a:lnTo>
                <a:lnTo>
                  <a:pt x="130984" y="159611"/>
                </a:lnTo>
                <a:lnTo>
                  <a:pt x="136273" y="155146"/>
                </a:lnTo>
                <a:lnTo>
                  <a:pt x="141118" y="160783"/>
                </a:lnTo>
                <a:lnTo>
                  <a:pt x="140706" y="161131"/>
                </a:lnTo>
                <a:lnTo>
                  <a:pt x="141371" y="161163"/>
                </a:lnTo>
                <a:lnTo>
                  <a:pt x="143525" y="159073"/>
                </a:lnTo>
                <a:lnTo>
                  <a:pt x="145552" y="161258"/>
                </a:lnTo>
                <a:lnTo>
                  <a:pt x="146153" y="161258"/>
                </a:lnTo>
                <a:lnTo>
                  <a:pt x="143842" y="158756"/>
                </a:lnTo>
                <a:lnTo>
                  <a:pt x="163381" y="139976"/>
                </a:lnTo>
                <a:lnTo>
                  <a:pt x="166358" y="143175"/>
                </a:lnTo>
                <a:lnTo>
                  <a:pt x="160056" y="150459"/>
                </a:lnTo>
                <a:cubicBezTo>
                  <a:pt x="159993" y="150554"/>
                  <a:pt x="159993" y="150681"/>
                  <a:pt x="160088" y="150776"/>
                </a:cubicBezTo>
                <a:cubicBezTo>
                  <a:pt x="160128" y="150815"/>
                  <a:pt x="160179" y="150833"/>
                  <a:pt x="160229" y="150833"/>
                </a:cubicBezTo>
                <a:cubicBezTo>
                  <a:pt x="160299" y="150833"/>
                  <a:pt x="160368" y="150799"/>
                  <a:pt x="160405" y="150744"/>
                </a:cubicBezTo>
                <a:lnTo>
                  <a:pt x="166548" y="143618"/>
                </a:lnTo>
                <a:lnTo>
                  <a:pt x="168163" y="148685"/>
                </a:lnTo>
                <a:lnTo>
                  <a:pt x="158631" y="161068"/>
                </a:lnTo>
                <a:lnTo>
                  <a:pt x="159233" y="161068"/>
                </a:lnTo>
                <a:lnTo>
                  <a:pt x="168322" y="149224"/>
                </a:lnTo>
                <a:lnTo>
                  <a:pt x="169272" y="152169"/>
                </a:lnTo>
                <a:lnTo>
                  <a:pt x="170570" y="156254"/>
                </a:lnTo>
                <a:lnTo>
                  <a:pt x="171837" y="160213"/>
                </a:lnTo>
                <a:lnTo>
                  <a:pt x="171900" y="160625"/>
                </a:lnTo>
                <a:lnTo>
                  <a:pt x="172375" y="160625"/>
                </a:lnTo>
                <a:lnTo>
                  <a:pt x="172312" y="160371"/>
                </a:lnTo>
                <a:lnTo>
                  <a:pt x="182098" y="157838"/>
                </a:lnTo>
                <a:lnTo>
                  <a:pt x="182795" y="160435"/>
                </a:lnTo>
                <a:lnTo>
                  <a:pt x="183270" y="160435"/>
                </a:lnTo>
                <a:lnTo>
                  <a:pt x="181369" y="153372"/>
                </a:lnTo>
                <a:cubicBezTo>
                  <a:pt x="181345" y="153274"/>
                  <a:pt x="181262" y="153194"/>
                  <a:pt x="181167" y="153194"/>
                </a:cubicBezTo>
                <a:cubicBezTo>
                  <a:pt x="181140" y="153194"/>
                  <a:pt x="181112" y="153200"/>
                  <a:pt x="181084" y="153214"/>
                </a:cubicBezTo>
                <a:lnTo>
                  <a:pt x="170919" y="155938"/>
                </a:lnTo>
                <a:lnTo>
                  <a:pt x="169747" y="152232"/>
                </a:lnTo>
                <a:lnTo>
                  <a:pt x="177031" y="149921"/>
                </a:lnTo>
                <a:lnTo>
                  <a:pt x="180134" y="148654"/>
                </a:lnTo>
                <a:cubicBezTo>
                  <a:pt x="180229" y="148622"/>
                  <a:pt x="180261" y="148495"/>
                  <a:pt x="180261" y="148400"/>
                </a:cubicBezTo>
                <a:lnTo>
                  <a:pt x="179374" y="142763"/>
                </a:lnTo>
                <a:lnTo>
                  <a:pt x="178931" y="140990"/>
                </a:lnTo>
                <a:cubicBezTo>
                  <a:pt x="178893" y="140889"/>
                  <a:pt x="178809" y="140843"/>
                  <a:pt x="178725" y="140843"/>
                </a:cubicBezTo>
                <a:cubicBezTo>
                  <a:pt x="178598" y="140843"/>
                  <a:pt x="178469" y="140946"/>
                  <a:pt x="178488" y="141117"/>
                </a:cubicBezTo>
                <a:lnTo>
                  <a:pt x="178899" y="142637"/>
                </a:lnTo>
                <a:lnTo>
                  <a:pt x="167593" y="145455"/>
                </a:lnTo>
                <a:lnTo>
                  <a:pt x="166865" y="143270"/>
                </a:lnTo>
                <a:lnTo>
                  <a:pt x="170000" y="139628"/>
                </a:lnTo>
                <a:lnTo>
                  <a:pt x="183175" y="136081"/>
                </a:lnTo>
                <a:lnTo>
                  <a:pt x="184505" y="139660"/>
                </a:lnTo>
                <a:cubicBezTo>
                  <a:pt x="184505" y="139691"/>
                  <a:pt x="184536" y="139723"/>
                  <a:pt x="184568" y="139755"/>
                </a:cubicBezTo>
                <a:lnTo>
                  <a:pt x="199199" y="153562"/>
                </a:lnTo>
                <a:lnTo>
                  <a:pt x="199833" y="160625"/>
                </a:lnTo>
                <a:lnTo>
                  <a:pt x="200308" y="160625"/>
                </a:lnTo>
                <a:lnTo>
                  <a:pt x="199706" y="153594"/>
                </a:lnTo>
                <a:lnTo>
                  <a:pt x="205501" y="152486"/>
                </a:lnTo>
                <a:lnTo>
                  <a:pt x="205280" y="160688"/>
                </a:lnTo>
                <a:lnTo>
                  <a:pt x="205755" y="160688"/>
                </a:lnTo>
                <a:lnTo>
                  <a:pt x="206135" y="146595"/>
                </a:lnTo>
                <a:lnTo>
                  <a:pt x="213799" y="153531"/>
                </a:lnTo>
                <a:cubicBezTo>
                  <a:pt x="211962" y="155779"/>
                  <a:pt x="209998" y="158186"/>
                  <a:pt x="207908" y="160751"/>
                </a:cubicBezTo>
                <a:lnTo>
                  <a:pt x="210822" y="160815"/>
                </a:lnTo>
                <a:cubicBezTo>
                  <a:pt x="212627" y="158598"/>
                  <a:pt x="214400" y="156444"/>
                  <a:pt x="216079" y="154418"/>
                </a:cubicBezTo>
                <a:lnTo>
                  <a:pt x="222983" y="156413"/>
                </a:lnTo>
                <a:lnTo>
                  <a:pt x="236600" y="160371"/>
                </a:lnTo>
                <a:cubicBezTo>
                  <a:pt x="236505" y="160720"/>
                  <a:pt x="236410" y="161068"/>
                  <a:pt x="236315" y="161416"/>
                </a:cubicBezTo>
                <a:lnTo>
                  <a:pt x="236790" y="161416"/>
                </a:lnTo>
                <a:lnTo>
                  <a:pt x="237899" y="157394"/>
                </a:lnTo>
                <a:cubicBezTo>
                  <a:pt x="238152" y="156539"/>
                  <a:pt x="238374" y="155653"/>
                  <a:pt x="238595" y="154829"/>
                </a:cubicBezTo>
                <a:lnTo>
                  <a:pt x="238944" y="154893"/>
                </a:lnTo>
                <a:cubicBezTo>
                  <a:pt x="242269" y="155684"/>
                  <a:pt x="244549" y="156318"/>
                  <a:pt x="246101" y="156919"/>
                </a:cubicBezTo>
                <a:lnTo>
                  <a:pt x="240622" y="161575"/>
                </a:lnTo>
                <a:lnTo>
                  <a:pt x="241319" y="161575"/>
                </a:lnTo>
                <a:lnTo>
                  <a:pt x="246576" y="157109"/>
                </a:lnTo>
                <a:cubicBezTo>
                  <a:pt x="247368" y="157394"/>
                  <a:pt x="248096" y="157869"/>
                  <a:pt x="248698" y="158503"/>
                </a:cubicBezTo>
                <a:cubicBezTo>
                  <a:pt x="249110" y="158978"/>
                  <a:pt x="250123" y="160118"/>
                  <a:pt x="251390" y="161511"/>
                </a:cubicBezTo>
                <a:lnTo>
                  <a:pt x="254398" y="161416"/>
                </a:lnTo>
                <a:cubicBezTo>
                  <a:pt x="252562" y="159390"/>
                  <a:pt x="250978" y="157616"/>
                  <a:pt x="250440" y="156983"/>
                </a:cubicBezTo>
                <a:cubicBezTo>
                  <a:pt x="250060" y="156571"/>
                  <a:pt x="249648" y="156223"/>
                  <a:pt x="249173" y="155906"/>
                </a:cubicBezTo>
                <a:lnTo>
                  <a:pt x="249173" y="155906"/>
                </a:lnTo>
                <a:cubicBezTo>
                  <a:pt x="253234" y="156158"/>
                  <a:pt x="258113" y="156347"/>
                  <a:pt x="262416" y="156347"/>
                </a:cubicBezTo>
                <a:cubicBezTo>
                  <a:pt x="266233" y="156347"/>
                  <a:pt x="269596" y="156198"/>
                  <a:pt x="271531" y="155811"/>
                </a:cubicBezTo>
                <a:cubicBezTo>
                  <a:pt x="272323" y="155621"/>
                  <a:pt x="273115" y="155526"/>
                  <a:pt x="273938" y="155463"/>
                </a:cubicBezTo>
                <a:lnTo>
                  <a:pt x="273938" y="155463"/>
                </a:lnTo>
                <a:lnTo>
                  <a:pt x="268143" y="161258"/>
                </a:lnTo>
                <a:lnTo>
                  <a:pt x="268776" y="161290"/>
                </a:lnTo>
                <a:lnTo>
                  <a:pt x="274635" y="155399"/>
                </a:lnTo>
                <a:cubicBezTo>
                  <a:pt x="275222" y="155356"/>
                  <a:pt x="275812" y="155335"/>
                  <a:pt x="276404" y="155335"/>
                </a:cubicBezTo>
                <a:cubicBezTo>
                  <a:pt x="277537" y="155335"/>
                  <a:pt x="278674" y="155412"/>
                  <a:pt x="279797" y="155558"/>
                </a:cubicBezTo>
                <a:cubicBezTo>
                  <a:pt x="279100" y="157173"/>
                  <a:pt x="278340" y="158819"/>
                  <a:pt x="277643" y="160435"/>
                </a:cubicBezTo>
                <a:lnTo>
                  <a:pt x="280145" y="160435"/>
                </a:lnTo>
                <a:cubicBezTo>
                  <a:pt x="280779" y="159009"/>
                  <a:pt x="281444" y="157553"/>
                  <a:pt x="282045" y="156159"/>
                </a:cubicBezTo>
                <a:lnTo>
                  <a:pt x="285181" y="157426"/>
                </a:lnTo>
                <a:lnTo>
                  <a:pt x="285181" y="154956"/>
                </a:lnTo>
                <a:lnTo>
                  <a:pt x="282964" y="154069"/>
                </a:lnTo>
                <a:cubicBezTo>
                  <a:pt x="283819" y="152169"/>
                  <a:pt x="284547" y="150459"/>
                  <a:pt x="285149" y="149129"/>
                </a:cubicBezTo>
                <a:lnTo>
                  <a:pt x="285181" y="149129"/>
                </a:lnTo>
                <a:lnTo>
                  <a:pt x="285181" y="142700"/>
                </a:lnTo>
                <a:cubicBezTo>
                  <a:pt x="282869" y="146975"/>
                  <a:pt x="279670" y="151124"/>
                  <a:pt x="272196" y="153341"/>
                </a:cubicBezTo>
                <a:cubicBezTo>
                  <a:pt x="271816" y="153404"/>
                  <a:pt x="271468" y="153467"/>
                  <a:pt x="271088" y="153562"/>
                </a:cubicBezTo>
                <a:cubicBezTo>
                  <a:pt x="269327" y="153911"/>
                  <a:pt x="266120" y="154042"/>
                  <a:pt x="262416" y="154042"/>
                </a:cubicBezTo>
                <a:cubicBezTo>
                  <a:pt x="259060" y="154042"/>
                  <a:pt x="255296" y="153935"/>
                  <a:pt x="251833" y="153784"/>
                </a:cubicBezTo>
                <a:lnTo>
                  <a:pt x="254272" y="145772"/>
                </a:lnTo>
                <a:lnTo>
                  <a:pt x="260352" y="137475"/>
                </a:lnTo>
                <a:lnTo>
                  <a:pt x="268016" y="143017"/>
                </a:lnTo>
                <a:cubicBezTo>
                  <a:pt x="268079" y="143017"/>
                  <a:pt x="268111" y="143048"/>
                  <a:pt x="268174" y="143048"/>
                </a:cubicBezTo>
                <a:cubicBezTo>
                  <a:pt x="268238" y="143048"/>
                  <a:pt x="268301" y="143017"/>
                  <a:pt x="268364" y="142953"/>
                </a:cubicBezTo>
                <a:cubicBezTo>
                  <a:pt x="268428" y="142858"/>
                  <a:pt x="268396" y="142700"/>
                  <a:pt x="268301" y="142637"/>
                </a:cubicBezTo>
                <a:lnTo>
                  <a:pt x="260605" y="137126"/>
                </a:lnTo>
                <a:lnTo>
                  <a:pt x="264722" y="131489"/>
                </a:lnTo>
                <a:lnTo>
                  <a:pt x="285181" y="139945"/>
                </a:lnTo>
                <a:lnTo>
                  <a:pt x="285181" y="139470"/>
                </a:lnTo>
                <a:lnTo>
                  <a:pt x="264786" y="131046"/>
                </a:lnTo>
                <a:lnTo>
                  <a:pt x="259085" y="125630"/>
                </a:lnTo>
                <a:lnTo>
                  <a:pt x="268744" y="113755"/>
                </a:lnTo>
                <a:lnTo>
                  <a:pt x="285181" y="121925"/>
                </a:lnTo>
                <a:lnTo>
                  <a:pt x="285181" y="119360"/>
                </a:lnTo>
                <a:lnTo>
                  <a:pt x="269980" y="111791"/>
                </a:lnTo>
                <a:lnTo>
                  <a:pt x="285181" y="81864"/>
                </a:lnTo>
                <a:lnTo>
                  <a:pt x="285181" y="77715"/>
                </a:lnTo>
                <a:lnTo>
                  <a:pt x="280874" y="78666"/>
                </a:lnTo>
                <a:lnTo>
                  <a:pt x="282172" y="74042"/>
                </a:lnTo>
                <a:cubicBezTo>
                  <a:pt x="283154" y="74517"/>
                  <a:pt x="284136" y="74960"/>
                  <a:pt x="285181" y="75340"/>
                </a:cubicBezTo>
                <a:lnTo>
                  <a:pt x="285181" y="72870"/>
                </a:lnTo>
                <a:cubicBezTo>
                  <a:pt x="284167" y="72458"/>
                  <a:pt x="283154" y="71983"/>
                  <a:pt x="282204" y="71445"/>
                </a:cubicBezTo>
                <a:cubicBezTo>
                  <a:pt x="280589" y="69482"/>
                  <a:pt x="266623" y="52412"/>
                  <a:pt x="264152" y="50069"/>
                </a:cubicBezTo>
                <a:cubicBezTo>
                  <a:pt x="261682" y="47757"/>
                  <a:pt x="252847" y="43830"/>
                  <a:pt x="250693" y="42880"/>
                </a:cubicBezTo>
                <a:cubicBezTo>
                  <a:pt x="244708" y="31859"/>
                  <a:pt x="235809" y="15328"/>
                  <a:pt x="235302" y="13871"/>
                </a:cubicBezTo>
                <a:cubicBezTo>
                  <a:pt x="235144" y="12953"/>
                  <a:pt x="234383" y="6334"/>
                  <a:pt x="233718" y="0"/>
                </a:cubicBezTo>
                <a:lnTo>
                  <a:pt x="231407" y="0"/>
                </a:lnTo>
                <a:cubicBezTo>
                  <a:pt x="231565" y="1298"/>
                  <a:pt x="231692" y="2692"/>
                  <a:pt x="231850" y="4117"/>
                </a:cubicBezTo>
                <a:lnTo>
                  <a:pt x="230393" y="0"/>
                </a:lnTo>
                <a:lnTo>
                  <a:pt x="227955" y="0"/>
                </a:lnTo>
                <a:lnTo>
                  <a:pt x="228746" y="2185"/>
                </a:lnTo>
                <a:lnTo>
                  <a:pt x="218042" y="1362"/>
                </a:lnTo>
                <a:lnTo>
                  <a:pt x="218264" y="0"/>
                </a:lnTo>
                <a:lnTo>
                  <a:pt x="217821" y="0"/>
                </a:lnTo>
                <a:lnTo>
                  <a:pt x="217599" y="1330"/>
                </a:lnTo>
                <a:lnTo>
                  <a:pt x="208161" y="602"/>
                </a:lnTo>
                <a:lnTo>
                  <a:pt x="208098" y="0"/>
                </a:lnTo>
                <a:lnTo>
                  <a:pt x="207180" y="0"/>
                </a:lnTo>
                <a:lnTo>
                  <a:pt x="207243" y="665"/>
                </a:lnTo>
                <a:lnTo>
                  <a:pt x="202493" y="1425"/>
                </a:lnTo>
                <a:lnTo>
                  <a:pt x="202144" y="0"/>
                </a:lnTo>
                <a:lnTo>
                  <a:pt x="201669" y="0"/>
                </a:lnTo>
                <a:lnTo>
                  <a:pt x="202049" y="1488"/>
                </a:lnTo>
                <a:lnTo>
                  <a:pt x="194765" y="2692"/>
                </a:lnTo>
                <a:lnTo>
                  <a:pt x="194480" y="0"/>
                </a:lnTo>
                <a:lnTo>
                  <a:pt x="194005" y="0"/>
                </a:lnTo>
                <a:lnTo>
                  <a:pt x="194322" y="2787"/>
                </a:lnTo>
                <a:lnTo>
                  <a:pt x="184853" y="4307"/>
                </a:lnTo>
                <a:lnTo>
                  <a:pt x="184156" y="0"/>
                </a:lnTo>
                <a:lnTo>
                  <a:pt x="183681" y="0"/>
                </a:lnTo>
                <a:lnTo>
                  <a:pt x="184410" y="4402"/>
                </a:lnTo>
                <a:lnTo>
                  <a:pt x="175162" y="5890"/>
                </a:lnTo>
                <a:cubicBezTo>
                  <a:pt x="175131" y="3864"/>
                  <a:pt x="175067" y="1932"/>
                  <a:pt x="175067" y="253"/>
                </a:cubicBezTo>
                <a:lnTo>
                  <a:pt x="176492" y="0"/>
                </a:lnTo>
                <a:lnTo>
                  <a:pt x="169905" y="0"/>
                </a:lnTo>
                <a:lnTo>
                  <a:pt x="163286" y="253"/>
                </a:lnTo>
                <a:lnTo>
                  <a:pt x="163286" y="0"/>
                </a:lnTo>
                <a:lnTo>
                  <a:pt x="162843" y="0"/>
                </a:lnTo>
                <a:lnTo>
                  <a:pt x="162526" y="6017"/>
                </a:lnTo>
                <a:lnTo>
                  <a:pt x="159518" y="6017"/>
                </a:lnTo>
                <a:cubicBezTo>
                  <a:pt x="159454" y="6017"/>
                  <a:pt x="159423" y="6017"/>
                  <a:pt x="159391" y="6049"/>
                </a:cubicBezTo>
                <a:cubicBezTo>
                  <a:pt x="159359" y="6080"/>
                  <a:pt x="156668" y="8044"/>
                  <a:pt x="154577" y="9564"/>
                </a:cubicBezTo>
                <a:lnTo>
                  <a:pt x="154071" y="6397"/>
                </a:lnTo>
                <a:lnTo>
                  <a:pt x="157554" y="4877"/>
                </a:lnTo>
                <a:cubicBezTo>
                  <a:pt x="157618" y="4845"/>
                  <a:pt x="157681" y="4782"/>
                  <a:pt x="157681" y="4687"/>
                </a:cubicBezTo>
                <a:lnTo>
                  <a:pt x="158251" y="412"/>
                </a:lnTo>
                <a:cubicBezTo>
                  <a:pt x="158251" y="285"/>
                  <a:pt x="158188" y="158"/>
                  <a:pt x="158061" y="158"/>
                </a:cubicBezTo>
                <a:lnTo>
                  <a:pt x="157206" y="0"/>
                </a:lnTo>
                <a:lnTo>
                  <a:pt x="154736" y="0"/>
                </a:lnTo>
                <a:lnTo>
                  <a:pt x="157776" y="570"/>
                </a:lnTo>
                <a:lnTo>
                  <a:pt x="157269" y="4497"/>
                </a:lnTo>
                <a:lnTo>
                  <a:pt x="153754" y="6017"/>
                </a:lnTo>
                <a:cubicBezTo>
                  <a:pt x="153659" y="6080"/>
                  <a:pt x="153596" y="6175"/>
                  <a:pt x="153596" y="6270"/>
                </a:cubicBezTo>
                <a:lnTo>
                  <a:pt x="154166" y="9849"/>
                </a:lnTo>
                <a:cubicBezTo>
                  <a:pt x="153659" y="10229"/>
                  <a:pt x="153184" y="10577"/>
                  <a:pt x="152836" y="10799"/>
                </a:cubicBezTo>
                <a:cubicBezTo>
                  <a:pt x="151125" y="12003"/>
                  <a:pt x="144317" y="14219"/>
                  <a:pt x="143715" y="14409"/>
                </a:cubicBezTo>
                <a:lnTo>
                  <a:pt x="138965" y="14124"/>
                </a:lnTo>
                <a:lnTo>
                  <a:pt x="130414" y="4592"/>
                </a:lnTo>
                <a:lnTo>
                  <a:pt x="129274" y="1013"/>
                </a:lnTo>
                <a:lnTo>
                  <a:pt x="130794" y="0"/>
                </a:lnTo>
                <a:lnTo>
                  <a:pt x="129971" y="0"/>
                </a:lnTo>
                <a:lnTo>
                  <a:pt x="129147" y="570"/>
                </a:lnTo>
                <a:lnTo>
                  <a:pt x="128957" y="0"/>
                </a:lnTo>
                <a:lnTo>
                  <a:pt x="128482" y="0"/>
                </a:lnTo>
                <a:lnTo>
                  <a:pt x="130002" y="4782"/>
                </a:lnTo>
                <a:cubicBezTo>
                  <a:pt x="130002" y="4814"/>
                  <a:pt x="130002" y="4845"/>
                  <a:pt x="130034" y="4877"/>
                </a:cubicBezTo>
                <a:lnTo>
                  <a:pt x="138458" y="14251"/>
                </a:lnTo>
                <a:lnTo>
                  <a:pt x="120597" y="20838"/>
                </a:lnTo>
                <a:cubicBezTo>
                  <a:pt x="120185" y="20743"/>
                  <a:pt x="117556" y="20110"/>
                  <a:pt x="117018" y="18526"/>
                </a:cubicBezTo>
                <a:cubicBezTo>
                  <a:pt x="116828" y="17925"/>
                  <a:pt x="115434" y="14853"/>
                  <a:pt x="113661" y="10831"/>
                </a:cubicBezTo>
                <a:lnTo>
                  <a:pt x="122402" y="6555"/>
                </a:lnTo>
                <a:lnTo>
                  <a:pt x="124713" y="12003"/>
                </a:lnTo>
                <a:cubicBezTo>
                  <a:pt x="124745" y="12034"/>
                  <a:pt x="124777" y="12098"/>
                  <a:pt x="124840" y="12129"/>
                </a:cubicBezTo>
                <a:lnTo>
                  <a:pt x="124904" y="12129"/>
                </a:lnTo>
                <a:cubicBezTo>
                  <a:pt x="124967" y="12129"/>
                  <a:pt x="124999" y="12098"/>
                  <a:pt x="125030" y="12098"/>
                </a:cubicBezTo>
                <a:lnTo>
                  <a:pt x="130319" y="9152"/>
                </a:lnTo>
                <a:cubicBezTo>
                  <a:pt x="130446" y="9089"/>
                  <a:pt x="130477" y="8931"/>
                  <a:pt x="130414" y="8836"/>
                </a:cubicBezTo>
                <a:lnTo>
                  <a:pt x="126075" y="1773"/>
                </a:lnTo>
                <a:cubicBezTo>
                  <a:pt x="126028" y="1702"/>
                  <a:pt x="125962" y="1667"/>
                  <a:pt x="125879" y="1667"/>
                </a:cubicBezTo>
                <a:cubicBezTo>
                  <a:pt x="125852" y="1667"/>
                  <a:pt x="125822" y="1671"/>
                  <a:pt x="125790" y="1678"/>
                </a:cubicBezTo>
                <a:lnTo>
                  <a:pt x="121388" y="2914"/>
                </a:lnTo>
                <a:lnTo>
                  <a:pt x="120153" y="0"/>
                </a:lnTo>
                <a:lnTo>
                  <a:pt x="119646" y="0"/>
                </a:lnTo>
                <a:lnTo>
                  <a:pt x="122243" y="6144"/>
                </a:lnTo>
                <a:lnTo>
                  <a:pt x="113503" y="10419"/>
                </a:lnTo>
                <a:lnTo>
                  <a:pt x="113281" y="9912"/>
                </a:lnTo>
                <a:cubicBezTo>
                  <a:pt x="111919" y="6935"/>
                  <a:pt x="110336" y="3389"/>
                  <a:pt x="108847" y="0"/>
                </a:cubicBezTo>
                <a:lnTo>
                  <a:pt x="108341" y="0"/>
                </a:lnTo>
                <a:cubicBezTo>
                  <a:pt x="109829" y="3357"/>
                  <a:pt x="111444" y="6935"/>
                  <a:pt x="112838" y="10102"/>
                </a:cubicBezTo>
                <a:cubicBezTo>
                  <a:pt x="114833" y="14536"/>
                  <a:pt x="116416" y="18051"/>
                  <a:pt x="116606" y="18653"/>
                </a:cubicBezTo>
                <a:cubicBezTo>
                  <a:pt x="117145" y="20300"/>
                  <a:pt x="119425" y="21028"/>
                  <a:pt x="120248" y="21250"/>
                </a:cubicBezTo>
                <a:cubicBezTo>
                  <a:pt x="119710" y="22295"/>
                  <a:pt x="117588" y="26127"/>
                  <a:pt x="116670" y="27077"/>
                </a:cubicBezTo>
                <a:cubicBezTo>
                  <a:pt x="115909" y="27837"/>
                  <a:pt x="112869" y="29674"/>
                  <a:pt x="111064" y="30750"/>
                </a:cubicBezTo>
                <a:lnTo>
                  <a:pt x="103939" y="23625"/>
                </a:lnTo>
                <a:lnTo>
                  <a:pt x="93108" y="0"/>
                </a:lnTo>
                <a:lnTo>
                  <a:pt x="90606" y="0"/>
                </a:lnTo>
                <a:lnTo>
                  <a:pt x="95198" y="10039"/>
                </a:lnTo>
                <a:lnTo>
                  <a:pt x="78350" y="8519"/>
                </a:lnTo>
                <a:cubicBezTo>
                  <a:pt x="79997" y="6017"/>
                  <a:pt x="81960" y="3009"/>
                  <a:pt x="83955" y="0"/>
                </a:cubicBezTo>
                <a:lnTo>
                  <a:pt x="81200" y="0"/>
                </a:lnTo>
                <a:cubicBezTo>
                  <a:pt x="79490" y="2597"/>
                  <a:pt x="77685" y="5289"/>
                  <a:pt x="76165" y="7601"/>
                </a:cubicBezTo>
                <a:lnTo>
                  <a:pt x="77622" y="0"/>
                </a:lnTo>
                <a:lnTo>
                  <a:pt x="77147" y="0"/>
                </a:lnTo>
                <a:lnTo>
                  <a:pt x="76133" y="5384"/>
                </a:lnTo>
                <a:lnTo>
                  <a:pt x="67107" y="3040"/>
                </a:lnTo>
                <a:lnTo>
                  <a:pt x="67741" y="0"/>
                </a:lnTo>
                <a:lnTo>
                  <a:pt x="67297" y="0"/>
                </a:lnTo>
                <a:lnTo>
                  <a:pt x="65587" y="8329"/>
                </a:lnTo>
                <a:lnTo>
                  <a:pt x="55517" y="5700"/>
                </a:lnTo>
                <a:lnTo>
                  <a:pt x="55928" y="0"/>
                </a:lnTo>
                <a:lnTo>
                  <a:pt x="55485" y="0"/>
                </a:lnTo>
                <a:lnTo>
                  <a:pt x="55042" y="5859"/>
                </a:lnTo>
                <a:lnTo>
                  <a:pt x="54376" y="21060"/>
                </a:lnTo>
                <a:cubicBezTo>
                  <a:pt x="54376" y="21186"/>
                  <a:pt x="54440" y="21281"/>
                  <a:pt x="54567" y="21281"/>
                </a:cubicBezTo>
                <a:lnTo>
                  <a:pt x="58810" y="22390"/>
                </a:lnTo>
                <a:lnTo>
                  <a:pt x="49816" y="28375"/>
                </a:lnTo>
                <a:lnTo>
                  <a:pt x="42881" y="7981"/>
                </a:lnTo>
                <a:cubicBezTo>
                  <a:pt x="44654" y="5574"/>
                  <a:pt x="46016" y="2882"/>
                  <a:pt x="46871" y="0"/>
                </a:cubicBezTo>
                <a:lnTo>
                  <a:pt x="44464" y="0"/>
                </a:lnTo>
                <a:cubicBezTo>
                  <a:pt x="43672" y="2375"/>
                  <a:pt x="42501" y="4624"/>
                  <a:pt x="41012" y="6650"/>
                </a:cubicBezTo>
                <a:lnTo>
                  <a:pt x="39492" y="3990"/>
                </a:lnTo>
                <a:cubicBezTo>
                  <a:pt x="39460" y="3927"/>
                  <a:pt x="39397" y="3895"/>
                  <a:pt x="39334" y="3864"/>
                </a:cubicBezTo>
                <a:cubicBezTo>
                  <a:pt x="39270" y="3864"/>
                  <a:pt x="39175" y="3895"/>
                  <a:pt x="39144" y="3927"/>
                </a:cubicBezTo>
                <a:lnTo>
                  <a:pt x="36008" y="6587"/>
                </a:lnTo>
                <a:lnTo>
                  <a:pt x="27584" y="0"/>
                </a:lnTo>
                <a:lnTo>
                  <a:pt x="26856" y="0"/>
                </a:lnTo>
                <a:lnTo>
                  <a:pt x="35660" y="6904"/>
                </a:lnTo>
                <a:lnTo>
                  <a:pt x="27046" y="14219"/>
                </a:lnTo>
                <a:lnTo>
                  <a:pt x="26698" y="7727"/>
                </a:lnTo>
                <a:cubicBezTo>
                  <a:pt x="26698" y="7632"/>
                  <a:pt x="26634" y="7537"/>
                  <a:pt x="26539" y="7506"/>
                </a:cubicBezTo>
                <a:lnTo>
                  <a:pt x="23911" y="6872"/>
                </a:lnTo>
                <a:cubicBezTo>
                  <a:pt x="23895" y="6856"/>
                  <a:pt x="23871" y="6848"/>
                  <a:pt x="23848" y="6848"/>
                </a:cubicBezTo>
                <a:cubicBezTo>
                  <a:pt x="23824" y="6848"/>
                  <a:pt x="23800" y="6856"/>
                  <a:pt x="23784" y="6872"/>
                </a:cubicBezTo>
                <a:lnTo>
                  <a:pt x="18495" y="8836"/>
                </a:lnTo>
                <a:lnTo>
                  <a:pt x="10166" y="8076"/>
                </a:lnTo>
                <a:lnTo>
                  <a:pt x="11908" y="1583"/>
                </a:lnTo>
                <a:lnTo>
                  <a:pt x="15139" y="1583"/>
                </a:lnTo>
                <a:cubicBezTo>
                  <a:pt x="15234" y="1583"/>
                  <a:pt x="15329" y="1520"/>
                  <a:pt x="15360" y="1425"/>
                </a:cubicBezTo>
                <a:lnTo>
                  <a:pt x="15740" y="0"/>
                </a:lnTo>
                <a:lnTo>
                  <a:pt x="15265" y="0"/>
                </a:lnTo>
                <a:lnTo>
                  <a:pt x="14948" y="1108"/>
                </a:lnTo>
                <a:lnTo>
                  <a:pt x="11750" y="1108"/>
                </a:lnTo>
                <a:lnTo>
                  <a:pt x="9153" y="570"/>
                </a:lnTo>
                <a:lnTo>
                  <a:pt x="9280" y="0"/>
                </a:lnTo>
                <a:lnTo>
                  <a:pt x="8805" y="0"/>
                </a:lnTo>
                <a:lnTo>
                  <a:pt x="8710" y="475"/>
                </a:lnTo>
                <a:lnTo>
                  <a:pt x="6430" y="0"/>
                </a:lnTo>
                <a:close/>
              </a:path>
            </a:pathLst>
          </a:custGeom>
          <a:gradFill>
            <a:gsLst>
              <a:gs pos="0">
                <a:srgbClr val="FFFFFF">
                  <a:alpha val="25098"/>
                </a:srgbClr>
              </a:gs>
              <a:gs pos="100000">
                <a:srgbClr val="FFFFFF">
                  <a:alpha val="0"/>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 name="Google Shape;49;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PT Sans"/>
              <a:buChar char="●"/>
              <a:defRPr sz="1800">
                <a:solidFill>
                  <a:schemeClr val="dk1"/>
                </a:solidFill>
                <a:latin typeface="PT Sans"/>
                <a:ea typeface="PT Sans"/>
                <a:cs typeface="PT Sans"/>
                <a:sym typeface="PT Sans"/>
              </a:defRPr>
            </a:lvl1pPr>
            <a:lvl2pPr indent="-317500" lvl="1" marL="914400" rtl="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2pPr>
            <a:lvl3pPr indent="-317500" lvl="2" marL="1371600" rtl="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3pPr>
            <a:lvl4pPr indent="-317500" lvl="3" marL="1828800" rtl="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4pPr>
            <a:lvl5pPr indent="-317500" lvl="4" marL="2286000" rtl="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5pPr>
            <a:lvl6pPr indent="-317500" lvl="5" marL="2743200" rtl="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6pPr>
            <a:lvl7pPr indent="-317500" lvl="6" marL="3200400" rtl="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7pPr>
            <a:lvl8pPr indent="-317500" lvl="7" marL="3657600" rtl="0">
              <a:lnSpc>
                <a:spcPct val="115000"/>
              </a:lnSpc>
              <a:spcBef>
                <a:spcPts val="1600"/>
              </a:spcBef>
              <a:spcAft>
                <a:spcPts val="0"/>
              </a:spcAft>
              <a:buClr>
                <a:schemeClr val="dk1"/>
              </a:buClr>
              <a:buSzPts val="1400"/>
              <a:buFont typeface="PT Sans"/>
              <a:buChar char="○"/>
              <a:defRPr>
                <a:solidFill>
                  <a:schemeClr val="dk1"/>
                </a:solidFill>
                <a:latin typeface="PT Sans"/>
                <a:ea typeface="PT Sans"/>
                <a:cs typeface="PT Sans"/>
                <a:sym typeface="PT Sans"/>
              </a:defRPr>
            </a:lvl8pPr>
            <a:lvl9pPr indent="-317500" lvl="8" marL="4114800" rtl="0">
              <a:lnSpc>
                <a:spcPct val="115000"/>
              </a:lnSpc>
              <a:spcBef>
                <a:spcPts val="1600"/>
              </a:spcBef>
              <a:spcAft>
                <a:spcPts val="1600"/>
              </a:spcAft>
              <a:buClr>
                <a:schemeClr val="dk1"/>
              </a:buClr>
              <a:buSzPts val="1400"/>
              <a:buFont typeface="PT Sans"/>
              <a:buChar char="■"/>
              <a:defRPr>
                <a:solidFill>
                  <a:schemeClr val="dk1"/>
                </a:solidFill>
                <a:latin typeface="PT Sans"/>
                <a:ea typeface="PT Sans"/>
                <a:cs typeface="PT Sans"/>
                <a:sym typeface="PT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mc:AlternateContent>
    <mc:Choice Requires="p14">
      <p:transition p14:dur="40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7.png"/><Relationship Id="rId7" Type="http://schemas.openxmlformats.org/officeDocument/2006/relationships/image" Target="../media/image4.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175" name="Shape 175"/>
        <p:cNvGrpSpPr/>
        <p:nvPr/>
      </p:nvGrpSpPr>
      <p:grpSpPr>
        <a:xfrm>
          <a:off x="0" y="0"/>
          <a:ext cx="0" cy="0"/>
          <a:chOff x="0" y="0"/>
          <a:chExt cx="0" cy="0"/>
        </a:xfrm>
      </p:grpSpPr>
      <p:sp>
        <p:nvSpPr>
          <p:cNvPr id="176" name="Google Shape;176;p29"/>
          <p:cNvSpPr txBox="1"/>
          <p:nvPr>
            <p:ph type="ctrTitle"/>
          </p:nvPr>
        </p:nvSpPr>
        <p:spPr>
          <a:xfrm>
            <a:off x="973025" y="1779650"/>
            <a:ext cx="5997600" cy="12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Journey</a:t>
            </a:r>
            <a:endParaRPr>
              <a:solidFill>
                <a:schemeClr val="lt1"/>
              </a:solidFill>
            </a:endParaRPr>
          </a:p>
        </p:txBody>
      </p:sp>
      <p:sp>
        <p:nvSpPr>
          <p:cNvPr id="177" name="Google Shape;177;p29"/>
          <p:cNvSpPr txBox="1"/>
          <p:nvPr>
            <p:ph idx="1" type="subTitle"/>
          </p:nvPr>
        </p:nvSpPr>
        <p:spPr>
          <a:xfrm>
            <a:off x="973025" y="3013475"/>
            <a:ext cx="5997600" cy="35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Explore the way you want to</a:t>
            </a:r>
            <a:endParaRPr>
              <a:solidFill>
                <a:schemeClr val="lt1"/>
              </a:solidFill>
            </a:endParaRPr>
          </a:p>
          <a:p>
            <a:pPr indent="0" lvl="0" marL="0" rtl="0" algn="l">
              <a:spcBef>
                <a:spcPts val="0"/>
              </a:spcBef>
              <a:spcAft>
                <a:spcPts val="0"/>
              </a:spcAft>
              <a:buNone/>
            </a:pPr>
            <a:r>
              <a:rPr lang="en" sz="1300">
                <a:solidFill>
                  <a:schemeClr val="lt1"/>
                </a:solidFill>
              </a:rPr>
              <a:t>Luisa, Noah, Sudhi, Kyle</a:t>
            </a:r>
            <a:endParaRPr sz="1300">
              <a:solidFill>
                <a:schemeClr val="lt1"/>
              </a:solidFill>
            </a:endParaRPr>
          </a:p>
        </p:txBody>
      </p:sp>
      <p:pic>
        <p:nvPicPr>
          <p:cNvPr id="178" name="Google Shape;178;p29"/>
          <p:cNvPicPr preferRelativeResize="0"/>
          <p:nvPr/>
        </p:nvPicPr>
        <p:blipFill>
          <a:blip r:embed="rId3">
            <a:alphaModFix/>
          </a:blip>
          <a:stretch>
            <a:fillRect/>
          </a:stretch>
        </p:blipFill>
        <p:spPr>
          <a:xfrm flipH="1">
            <a:off x="6793447" y="49125"/>
            <a:ext cx="2406703" cy="5143500"/>
          </a:xfrm>
          <a:prstGeom prst="rect">
            <a:avLst/>
          </a:prstGeom>
          <a:noFill/>
          <a:ln>
            <a:noFill/>
          </a:ln>
        </p:spPr>
      </p:pic>
      <p:sp>
        <p:nvSpPr>
          <p:cNvPr id="179" name="Google Shape;179;p29"/>
          <p:cNvSpPr/>
          <p:nvPr/>
        </p:nvSpPr>
        <p:spPr>
          <a:xfrm rot="-5400000">
            <a:off x="-109500" y="2467425"/>
            <a:ext cx="1305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313" name="Shape 313"/>
        <p:cNvGrpSpPr/>
        <p:nvPr/>
      </p:nvGrpSpPr>
      <p:grpSpPr>
        <a:xfrm>
          <a:off x="0" y="0"/>
          <a:ext cx="0" cy="0"/>
          <a:chOff x="0" y="0"/>
          <a:chExt cx="0" cy="0"/>
        </a:xfrm>
      </p:grpSpPr>
      <p:sp>
        <p:nvSpPr>
          <p:cNvPr id="314" name="Google Shape;314;p38"/>
          <p:cNvSpPr txBox="1"/>
          <p:nvPr>
            <p:ph idx="1" type="body"/>
          </p:nvPr>
        </p:nvSpPr>
        <p:spPr>
          <a:xfrm>
            <a:off x="293025" y="1536850"/>
            <a:ext cx="4124700" cy="18552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chemeClr val="lt1"/>
              </a:buClr>
              <a:buSzPts val="1400"/>
              <a:buChar char="●"/>
            </a:pPr>
            <a:r>
              <a:rPr lang="en" sz="1400">
                <a:solidFill>
                  <a:schemeClr val="lt1"/>
                </a:solidFill>
              </a:rPr>
              <a:t>Personalized scoring</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n" sz="1400">
                <a:solidFill>
                  <a:schemeClr val="lt1"/>
                </a:solidFill>
              </a:rPr>
              <a:t>Route comparison</a:t>
            </a:r>
            <a:endParaRPr sz="1400">
              <a:solidFill>
                <a:schemeClr val="lt1"/>
              </a:solidFill>
            </a:endParaRPr>
          </a:p>
          <a:p>
            <a:pPr indent="-317500" lvl="0" marL="457200" rtl="0" algn="l">
              <a:lnSpc>
                <a:spcPct val="200000"/>
              </a:lnSpc>
              <a:spcBef>
                <a:spcPts val="0"/>
              </a:spcBef>
              <a:spcAft>
                <a:spcPts val="0"/>
              </a:spcAft>
              <a:buClr>
                <a:schemeClr val="lt1"/>
              </a:buClr>
              <a:buSzPts val="1400"/>
              <a:buChar char="●"/>
            </a:pPr>
            <a:r>
              <a:rPr lang="en" sz="1400">
                <a:solidFill>
                  <a:schemeClr val="lt1"/>
                </a:solidFill>
              </a:rPr>
              <a:t>Route generation</a:t>
            </a:r>
            <a:endParaRPr sz="1400">
              <a:solidFill>
                <a:schemeClr val="lt1"/>
              </a:solidFill>
            </a:endParaRPr>
          </a:p>
        </p:txBody>
      </p:sp>
      <p:sp>
        <p:nvSpPr>
          <p:cNvPr id="315" name="Google Shape;315;p38"/>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Routing</a:t>
            </a:r>
            <a:endParaRPr>
              <a:solidFill>
                <a:schemeClr val="lt1"/>
              </a:solidFill>
            </a:endParaRPr>
          </a:p>
        </p:txBody>
      </p:sp>
      <p:sp>
        <p:nvSpPr>
          <p:cNvPr id="316" name="Google Shape;316;p38"/>
          <p:cNvSpPr/>
          <p:nvPr/>
        </p:nvSpPr>
        <p:spPr>
          <a:xfrm>
            <a:off x="7845074" y="4796400"/>
            <a:ext cx="1305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8"/>
          <p:cNvPicPr preferRelativeResize="0"/>
          <p:nvPr/>
        </p:nvPicPr>
        <p:blipFill>
          <a:blip r:embed="rId3">
            <a:alphaModFix/>
          </a:blip>
          <a:stretch>
            <a:fillRect/>
          </a:stretch>
        </p:blipFill>
        <p:spPr>
          <a:xfrm>
            <a:off x="6396032" y="942100"/>
            <a:ext cx="2534392" cy="3462725"/>
          </a:xfrm>
          <a:prstGeom prst="rect">
            <a:avLst/>
          </a:prstGeom>
          <a:noFill/>
          <a:ln>
            <a:noFill/>
          </a:ln>
        </p:spPr>
      </p:pic>
      <p:pic>
        <p:nvPicPr>
          <p:cNvPr id="318" name="Google Shape;318;p38"/>
          <p:cNvPicPr preferRelativeResize="0"/>
          <p:nvPr/>
        </p:nvPicPr>
        <p:blipFill>
          <a:blip r:embed="rId4">
            <a:alphaModFix/>
          </a:blip>
          <a:stretch>
            <a:fillRect/>
          </a:stretch>
        </p:blipFill>
        <p:spPr>
          <a:xfrm>
            <a:off x="3431304" y="978563"/>
            <a:ext cx="2565230" cy="34627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322" name="Shape 322"/>
        <p:cNvGrpSpPr/>
        <p:nvPr/>
      </p:nvGrpSpPr>
      <p:grpSpPr>
        <a:xfrm>
          <a:off x="0" y="0"/>
          <a:ext cx="0" cy="0"/>
          <a:chOff x="0" y="0"/>
          <a:chExt cx="0" cy="0"/>
        </a:xfrm>
      </p:grpSpPr>
      <p:sp>
        <p:nvSpPr>
          <p:cNvPr id="323" name="Google Shape;323;p39"/>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Beta</a:t>
            </a:r>
            <a:r>
              <a:rPr lang="en">
                <a:solidFill>
                  <a:schemeClr val="lt1"/>
                </a:solidFill>
              </a:rPr>
              <a:t> prototype</a:t>
            </a:r>
            <a:endParaRPr>
              <a:solidFill>
                <a:schemeClr val="lt1"/>
              </a:solidFill>
            </a:endParaRPr>
          </a:p>
        </p:txBody>
      </p:sp>
      <p:sp>
        <p:nvSpPr>
          <p:cNvPr id="324" name="Google Shape;324;p39"/>
          <p:cNvSpPr/>
          <p:nvPr/>
        </p:nvSpPr>
        <p:spPr>
          <a:xfrm>
            <a:off x="7845074" y="4796400"/>
            <a:ext cx="1305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5" name="Google Shape;325;p39"/>
          <p:cNvGraphicFramePr/>
          <p:nvPr/>
        </p:nvGraphicFramePr>
        <p:xfrm>
          <a:off x="610050" y="1234250"/>
          <a:ext cx="3000000" cy="3000000"/>
        </p:xfrm>
        <a:graphic>
          <a:graphicData uri="http://schemas.openxmlformats.org/drawingml/2006/table">
            <a:tbl>
              <a:tblPr>
                <a:noFill/>
                <a:tableStyleId>{78875AB7-D61E-4D04-8984-7653D593B534}</a:tableStyleId>
              </a:tblPr>
              <a:tblGrid>
                <a:gridCol w="4032000"/>
                <a:gridCol w="4032000"/>
              </a:tblGrid>
              <a:tr h="1683575">
                <a:tc>
                  <a:txBody>
                    <a:bodyPr/>
                    <a:lstStyle/>
                    <a:p>
                      <a:pPr indent="0" lvl="0" marL="0" rtl="0" algn="ctr">
                        <a:spcBef>
                          <a:spcPts val="0"/>
                        </a:spcBef>
                        <a:spcAft>
                          <a:spcPts val="0"/>
                        </a:spcAft>
                        <a:buNone/>
                      </a:pPr>
                      <a:r>
                        <a:rPr b="1" lang="en"/>
                        <a:t>Component Communication</a:t>
                      </a:r>
                      <a:endParaRPr b="1"/>
                    </a:p>
                    <a:p>
                      <a:pPr indent="0" lvl="0" marL="0" rtl="0" algn="ctr">
                        <a:spcBef>
                          <a:spcPts val="0"/>
                        </a:spcBef>
                        <a:spcAft>
                          <a:spcPts val="0"/>
                        </a:spcAft>
                        <a:buNone/>
                      </a:pPr>
                      <a:r>
                        <a:t/>
                      </a:r>
                      <a:endParaRPr b="1"/>
                    </a:p>
                    <a:p>
                      <a:pPr indent="-317500" lvl="0" marL="457200" rtl="0" algn="l">
                        <a:spcBef>
                          <a:spcPts val="0"/>
                        </a:spcBef>
                        <a:spcAft>
                          <a:spcPts val="0"/>
                        </a:spcAft>
                        <a:buClr>
                          <a:schemeClr val="lt1"/>
                        </a:buClr>
                        <a:buSzPts val="1400"/>
                        <a:buFont typeface="PT Sans"/>
                        <a:buChar char="●"/>
                      </a:pPr>
                      <a:r>
                        <a:rPr lang="en">
                          <a:solidFill>
                            <a:schemeClr val="lt1"/>
                          </a:solidFill>
                          <a:latin typeface="PT Sans"/>
                          <a:ea typeface="PT Sans"/>
                          <a:cs typeface="PT Sans"/>
                          <a:sym typeface="PT Sans"/>
                        </a:rPr>
                        <a:t>Host restful </a:t>
                      </a:r>
                      <a:r>
                        <a:rPr lang="en">
                          <a:solidFill>
                            <a:schemeClr val="lt1"/>
                          </a:solidFill>
                          <a:latin typeface="PT Sans"/>
                          <a:ea typeface="PT Sans"/>
                          <a:cs typeface="PT Sans"/>
                          <a:sym typeface="PT Sans"/>
                        </a:rPr>
                        <a:t>API</a:t>
                      </a:r>
                      <a:endParaRPr>
                        <a:solidFill>
                          <a:schemeClr val="lt1"/>
                        </a:solidFill>
                        <a:latin typeface="PT Sans"/>
                        <a:ea typeface="PT Sans"/>
                        <a:cs typeface="PT Sans"/>
                        <a:sym typeface="PT Sans"/>
                      </a:endParaRPr>
                    </a:p>
                    <a:p>
                      <a:pPr indent="-317500" lvl="0" marL="457200" rtl="0" algn="l">
                        <a:spcBef>
                          <a:spcPts val="0"/>
                        </a:spcBef>
                        <a:spcAft>
                          <a:spcPts val="0"/>
                        </a:spcAft>
                        <a:buClr>
                          <a:schemeClr val="lt1"/>
                        </a:buClr>
                        <a:buSzPts val="1400"/>
                        <a:buFont typeface="PT Sans"/>
                        <a:buChar char="●"/>
                      </a:pPr>
                      <a:r>
                        <a:rPr lang="en">
                          <a:solidFill>
                            <a:schemeClr val="lt1"/>
                          </a:solidFill>
                          <a:latin typeface="PT Sans"/>
                          <a:ea typeface="PT Sans"/>
                          <a:cs typeface="PT Sans"/>
                          <a:sym typeface="PT Sans"/>
                        </a:rPr>
                        <a:t>Incorporate additional Google APIs</a:t>
                      </a:r>
                      <a:endParaRPr>
                        <a:solidFill>
                          <a:schemeClr val="lt1"/>
                        </a:solidFill>
                        <a:latin typeface="PT Sans"/>
                        <a:ea typeface="PT Sans"/>
                        <a:cs typeface="PT Sans"/>
                        <a:sym typeface="PT Sans"/>
                      </a:endParaRPr>
                    </a:p>
                    <a:p>
                      <a:pPr indent="0" lvl="0" marL="0" rtl="0" algn="ctr">
                        <a:spcBef>
                          <a:spcPts val="0"/>
                        </a:spcBef>
                        <a:spcAft>
                          <a:spcPts val="0"/>
                        </a:spcAft>
                        <a:buNone/>
                      </a:pPr>
                      <a:r>
                        <a:t/>
                      </a:r>
                      <a:endParaRPr/>
                    </a:p>
                  </a:txBody>
                  <a:tcPr marT="91425" marB="91425" marR="91425" marL="91425">
                    <a:solidFill>
                      <a:srgbClr val="B6D7A8"/>
                    </a:solidFill>
                  </a:tcPr>
                </a:tc>
                <a:tc>
                  <a:txBody>
                    <a:bodyPr/>
                    <a:lstStyle/>
                    <a:p>
                      <a:pPr indent="0" lvl="0" marL="0" rtl="0" algn="ctr">
                        <a:spcBef>
                          <a:spcPts val="0"/>
                        </a:spcBef>
                        <a:spcAft>
                          <a:spcPts val="0"/>
                        </a:spcAft>
                        <a:buNone/>
                      </a:pPr>
                      <a:r>
                        <a:rPr b="1" lang="en"/>
                        <a:t>User Interface</a:t>
                      </a:r>
                      <a:endParaRPr b="1"/>
                    </a:p>
                    <a:p>
                      <a:pPr indent="0" lvl="0" marL="0" rtl="0" algn="ctr">
                        <a:spcBef>
                          <a:spcPts val="0"/>
                        </a:spcBef>
                        <a:spcAft>
                          <a:spcPts val="0"/>
                        </a:spcAft>
                        <a:buNone/>
                      </a:pPr>
                      <a:r>
                        <a:t/>
                      </a:r>
                      <a:endParaRPr b="1"/>
                    </a:p>
                    <a:p>
                      <a:pPr indent="-317500" lvl="0" marL="457200" rtl="0" algn="l">
                        <a:spcBef>
                          <a:spcPts val="0"/>
                        </a:spcBef>
                        <a:spcAft>
                          <a:spcPts val="0"/>
                        </a:spcAft>
                        <a:buClr>
                          <a:schemeClr val="lt1"/>
                        </a:buClr>
                        <a:buSzPts val="1400"/>
                        <a:buFont typeface="PT Sans"/>
                        <a:buChar char="●"/>
                      </a:pPr>
                      <a:r>
                        <a:rPr lang="en">
                          <a:solidFill>
                            <a:schemeClr val="lt1"/>
                          </a:solidFill>
                          <a:latin typeface="PT Sans"/>
                          <a:ea typeface="PT Sans"/>
                          <a:cs typeface="PT Sans"/>
                          <a:sym typeface="PT Sans"/>
                        </a:rPr>
                        <a:t>Survey Style Feedback</a:t>
                      </a:r>
                      <a:endParaRPr>
                        <a:solidFill>
                          <a:schemeClr val="lt1"/>
                        </a:solidFill>
                        <a:latin typeface="PT Sans"/>
                        <a:ea typeface="PT Sans"/>
                        <a:cs typeface="PT Sans"/>
                        <a:sym typeface="PT Sans"/>
                      </a:endParaRPr>
                    </a:p>
                    <a:p>
                      <a:pPr indent="-317500" lvl="0" marL="457200" rtl="0" algn="l">
                        <a:spcBef>
                          <a:spcPts val="0"/>
                        </a:spcBef>
                        <a:spcAft>
                          <a:spcPts val="0"/>
                        </a:spcAft>
                        <a:buClr>
                          <a:schemeClr val="lt1"/>
                        </a:buClr>
                        <a:buSzPts val="1400"/>
                        <a:buFont typeface="PT Sans"/>
                        <a:buChar char="●"/>
                      </a:pPr>
                      <a:r>
                        <a:rPr lang="en">
                          <a:solidFill>
                            <a:schemeClr val="lt1"/>
                          </a:solidFill>
                          <a:latin typeface="PT Sans"/>
                          <a:ea typeface="PT Sans"/>
                          <a:cs typeface="PT Sans"/>
                          <a:sym typeface="PT Sans"/>
                        </a:rPr>
                        <a:t>Finalize walking view</a:t>
                      </a:r>
                      <a:endParaRPr>
                        <a:solidFill>
                          <a:schemeClr val="lt1"/>
                        </a:solidFill>
                        <a:latin typeface="PT Sans"/>
                        <a:ea typeface="PT Sans"/>
                        <a:cs typeface="PT Sans"/>
                        <a:sym typeface="PT Sans"/>
                      </a:endParaRPr>
                    </a:p>
                    <a:p>
                      <a:pPr indent="0" lvl="0" marL="0" rtl="0" algn="ctr">
                        <a:spcBef>
                          <a:spcPts val="0"/>
                        </a:spcBef>
                        <a:spcAft>
                          <a:spcPts val="0"/>
                        </a:spcAft>
                        <a:buNone/>
                      </a:pPr>
                      <a:r>
                        <a:t/>
                      </a:r>
                      <a:endParaRPr b="1"/>
                    </a:p>
                    <a:p>
                      <a:pPr indent="0" lvl="0" marL="0" rtl="0" algn="ctr">
                        <a:spcBef>
                          <a:spcPts val="0"/>
                        </a:spcBef>
                        <a:spcAft>
                          <a:spcPts val="0"/>
                        </a:spcAft>
                        <a:buNone/>
                      </a:pPr>
                      <a:r>
                        <a:t/>
                      </a:r>
                      <a:endParaRPr/>
                    </a:p>
                  </a:txBody>
                  <a:tcPr marT="91425" marB="91425" marR="91425" marL="91425">
                    <a:solidFill>
                      <a:schemeClr val="accent1"/>
                    </a:solidFill>
                  </a:tcPr>
                </a:tc>
              </a:tr>
              <a:tr h="1683575">
                <a:tc>
                  <a:txBody>
                    <a:bodyPr/>
                    <a:lstStyle/>
                    <a:p>
                      <a:pPr indent="0" lvl="0" marL="0" rtl="0" algn="ctr">
                        <a:spcBef>
                          <a:spcPts val="0"/>
                        </a:spcBef>
                        <a:spcAft>
                          <a:spcPts val="0"/>
                        </a:spcAft>
                        <a:buNone/>
                      </a:pPr>
                      <a:r>
                        <a:rPr b="1" lang="en"/>
                        <a:t>Data Collection</a:t>
                      </a:r>
                      <a:endParaRPr/>
                    </a:p>
                    <a:p>
                      <a:pPr indent="0" lvl="0" marL="0" rtl="0" algn="ctr">
                        <a:spcBef>
                          <a:spcPts val="0"/>
                        </a:spcBef>
                        <a:spcAft>
                          <a:spcPts val="0"/>
                        </a:spcAft>
                        <a:buNone/>
                      </a:pPr>
                      <a:r>
                        <a:t/>
                      </a:r>
                      <a:endParaRPr/>
                    </a:p>
                    <a:p>
                      <a:pPr indent="-317500" lvl="0" marL="457200" rtl="0" algn="l">
                        <a:spcBef>
                          <a:spcPts val="0"/>
                        </a:spcBef>
                        <a:spcAft>
                          <a:spcPts val="0"/>
                        </a:spcAft>
                        <a:buSzPts val="1400"/>
                        <a:buChar char="●"/>
                      </a:pPr>
                      <a:r>
                        <a:rPr lang="en"/>
                        <a:t>Add tree shading </a:t>
                      </a:r>
                      <a:endParaRPr/>
                    </a:p>
                    <a:p>
                      <a:pPr indent="-317500" lvl="0" marL="457200" rtl="0" algn="l">
                        <a:spcBef>
                          <a:spcPts val="0"/>
                        </a:spcBef>
                        <a:spcAft>
                          <a:spcPts val="0"/>
                        </a:spcAft>
                        <a:buSzPts val="1400"/>
                        <a:buChar char="●"/>
                      </a:pPr>
                      <a:r>
                        <a:rPr lang="en"/>
                        <a:t>More comple</a:t>
                      </a:r>
                      <a:r>
                        <a:rPr lang="en"/>
                        <a:t>te maps data</a:t>
                      </a:r>
                      <a:endParaRPr/>
                    </a:p>
                    <a:p>
                      <a:pPr indent="0" lvl="0" marL="0" rtl="0" algn="l">
                        <a:spcBef>
                          <a:spcPts val="0"/>
                        </a:spcBef>
                        <a:spcAft>
                          <a:spcPts val="0"/>
                        </a:spcAft>
                        <a:buNone/>
                      </a:pPr>
                      <a:r>
                        <a:t/>
                      </a:r>
                      <a:endParaRPr/>
                    </a:p>
                  </a:txBody>
                  <a:tcPr marT="91425" marB="91425" marR="91425" marL="91425">
                    <a:solidFill>
                      <a:srgbClr val="F4CCCC"/>
                    </a:solidFill>
                  </a:tcPr>
                </a:tc>
                <a:tc>
                  <a:txBody>
                    <a:bodyPr/>
                    <a:lstStyle/>
                    <a:p>
                      <a:pPr indent="0" lvl="0" marL="0" rtl="0" algn="ctr">
                        <a:spcBef>
                          <a:spcPts val="0"/>
                        </a:spcBef>
                        <a:spcAft>
                          <a:spcPts val="0"/>
                        </a:spcAft>
                        <a:buNone/>
                      </a:pPr>
                      <a:r>
                        <a:rPr b="1" lang="en"/>
                        <a:t>Routing</a:t>
                      </a:r>
                      <a:endParaRPr b="1"/>
                    </a:p>
                    <a:p>
                      <a:pPr indent="0" lvl="0" marL="0" rtl="0" algn="ctr">
                        <a:spcBef>
                          <a:spcPts val="0"/>
                        </a:spcBef>
                        <a:spcAft>
                          <a:spcPts val="0"/>
                        </a:spcAft>
                        <a:buNone/>
                      </a:pPr>
                      <a:r>
                        <a:t/>
                      </a:r>
                      <a:endParaRPr b="1"/>
                    </a:p>
                    <a:p>
                      <a:pPr indent="-317500" lvl="0" marL="457200" rtl="0" algn="l">
                        <a:spcBef>
                          <a:spcPts val="0"/>
                        </a:spcBef>
                        <a:spcAft>
                          <a:spcPts val="0"/>
                        </a:spcAft>
                        <a:buSzPts val="1400"/>
                        <a:buChar char="●"/>
                      </a:pPr>
                      <a:r>
                        <a:rPr lang="en"/>
                        <a:t>Additional preferences</a:t>
                      </a:r>
                      <a:endParaRPr/>
                    </a:p>
                    <a:p>
                      <a:pPr indent="-317500" lvl="0" marL="457200" rtl="0" algn="l">
                        <a:spcBef>
                          <a:spcPts val="0"/>
                        </a:spcBef>
                        <a:spcAft>
                          <a:spcPts val="0"/>
                        </a:spcAft>
                        <a:buSzPts val="1400"/>
                        <a:buChar char="●"/>
                      </a:pPr>
                      <a:r>
                        <a:rPr lang="en"/>
                        <a:t>Circular routing</a:t>
                      </a:r>
                      <a:endParaRPr/>
                    </a:p>
                  </a:txBody>
                  <a:tcPr marT="91425" marB="91425" marR="91425" marL="91425">
                    <a:solidFill>
                      <a:srgbClr val="FFF2CC"/>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AC8D3"/>
        </a:solidFill>
      </p:bgPr>
    </p:bg>
    <p:spTree>
      <p:nvGrpSpPr>
        <p:cNvPr id="329" name="Shape 329"/>
        <p:cNvGrpSpPr/>
        <p:nvPr/>
      </p:nvGrpSpPr>
      <p:grpSpPr>
        <a:xfrm>
          <a:off x="0" y="0"/>
          <a:ext cx="0" cy="0"/>
          <a:chOff x="0" y="0"/>
          <a:chExt cx="0" cy="0"/>
        </a:xfrm>
      </p:grpSpPr>
      <p:sp>
        <p:nvSpPr>
          <p:cNvPr id="330" name="Google Shape;330;p40"/>
          <p:cNvSpPr txBox="1"/>
          <p:nvPr>
            <p:ph idx="1" type="body"/>
          </p:nvPr>
        </p:nvSpPr>
        <p:spPr>
          <a:xfrm>
            <a:off x="676325" y="1075525"/>
            <a:ext cx="7710600" cy="3268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3000">
                <a:solidFill>
                  <a:schemeClr val="lt1"/>
                </a:solidFill>
              </a:rPr>
              <a:t>Any Questions?</a:t>
            </a:r>
            <a:endParaRPr sz="3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183" name="Shape 183"/>
        <p:cNvGrpSpPr/>
        <p:nvPr/>
      </p:nvGrpSpPr>
      <p:grpSpPr>
        <a:xfrm>
          <a:off x="0" y="0"/>
          <a:ext cx="0" cy="0"/>
          <a:chOff x="0" y="0"/>
          <a:chExt cx="0" cy="0"/>
        </a:xfrm>
      </p:grpSpPr>
      <p:sp>
        <p:nvSpPr>
          <p:cNvPr id="184" name="Google Shape;184;p30"/>
          <p:cNvSpPr txBox="1"/>
          <p:nvPr>
            <p:ph idx="1" type="body"/>
          </p:nvPr>
        </p:nvSpPr>
        <p:spPr>
          <a:xfrm>
            <a:off x="546275" y="1673975"/>
            <a:ext cx="2573100" cy="145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Karla"/>
              <a:buChar char="●"/>
            </a:pPr>
            <a:r>
              <a:rPr lang="en" sz="1400">
                <a:solidFill>
                  <a:schemeClr val="lt1"/>
                </a:solidFill>
                <a:latin typeface="Karla"/>
                <a:ea typeface="Karla"/>
                <a:cs typeface="Karla"/>
                <a:sym typeface="Karla"/>
              </a:rPr>
              <a:t>Explore DC</a:t>
            </a:r>
            <a:endParaRPr sz="1400">
              <a:solidFill>
                <a:schemeClr val="lt1"/>
              </a:solidFill>
              <a:latin typeface="Karla"/>
              <a:ea typeface="Karla"/>
              <a:cs typeface="Karla"/>
              <a:sym typeface="Karla"/>
            </a:endParaRPr>
          </a:p>
          <a:p>
            <a:pPr indent="0" lvl="0" marL="457200" rtl="0" algn="l">
              <a:spcBef>
                <a:spcPts val="0"/>
              </a:spcBef>
              <a:spcAft>
                <a:spcPts val="0"/>
              </a:spcAft>
              <a:buNone/>
            </a:pPr>
            <a:r>
              <a:t/>
            </a:r>
            <a:endParaRPr sz="1400">
              <a:solidFill>
                <a:schemeClr val="lt1"/>
              </a:solidFill>
              <a:latin typeface="Karla"/>
              <a:ea typeface="Karla"/>
              <a:cs typeface="Karla"/>
              <a:sym typeface="Karla"/>
            </a:endParaRPr>
          </a:p>
          <a:p>
            <a:pPr indent="-317500" lvl="0" marL="457200" rtl="0" algn="l">
              <a:spcBef>
                <a:spcPts val="0"/>
              </a:spcBef>
              <a:spcAft>
                <a:spcPts val="0"/>
              </a:spcAft>
              <a:buClr>
                <a:schemeClr val="lt1"/>
              </a:buClr>
              <a:buSzPts val="1400"/>
              <a:buFont typeface="Karla"/>
              <a:buChar char="●"/>
            </a:pPr>
            <a:r>
              <a:rPr lang="en" sz="1400">
                <a:solidFill>
                  <a:schemeClr val="lt1"/>
                </a:solidFill>
                <a:latin typeface="Karla"/>
                <a:ea typeface="Karla"/>
                <a:cs typeface="Karla"/>
                <a:sym typeface="Karla"/>
              </a:rPr>
              <a:t>Personalized routes</a:t>
            </a:r>
            <a:endParaRPr sz="1400">
              <a:solidFill>
                <a:schemeClr val="lt1"/>
              </a:solidFill>
              <a:latin typeface="Karla"/>
              <a:ea typeface="Karla"/>
              <a:cs typeface="Karla"/>
              <a:sym typeface="Karla"/>
            </a:endParaRPr>
          </a:p>
          <a:p>
            <a:pPr indent="0" lvl="0" marL="457200" rtl="0" algn="l">
              <a:spcBef>
                <a:spcPts val="0"/>
              </a:spcBef>
              <a:spcAft>
                <a:spcPts val="0"/>
              </a:spcAft>
              <a:buNone/>
            </a:pPr>
            <a:r>
              <a:t/>
            </a:r>
            <a:endParaRPr sz="1400">
              <a:solidFill>
                <a:schemeClr val="lt1"/>
              </a:solidFill>
              <a:latin typeface="Karla"/>
              <a:ea typeface="Karla"/>
              <a:cs typeface="Karla"/>
              <a:sym typeface="Karla"/>
            </a:endParaRPr>
          </a:p>
          <a:p>
            <a:pPr indent="-317500" lvl="0" marL="457200" rtl="0" algn="l">
              <a:spcBef>
                <a:spcPts val="0"/>
              </a:spcBef>
              <a:spcAft>
                <a:spcPts val="0"/>
              </a:spcAft>
              <a:buClr>
                <a:schemeClr val="lt1"/>
              </a:buClr>
              <a:buSzPts val="1400"/>
              <a:buFont typeface="Karla"/>
              <a:buChar char="●"/>
            </a:pPr>
            <a:r>
              <a:rPr lang="en" sz="1400">
                <a:solidFill>
                  <a:schemeClr val="lt1"/>
                </a:solidFill>
                <a:latin typeface="Karla"/>
                <a:ea typeface="Karla"/>
                <a:cs typeface="Karla"/>
                <a:sym typeface="Karla"/>
              </a:rPr>
              <a:t>Unique experiences</a:t>
            </a:r>
            <a:endParaRPr sz="1400">
              <a:solidFill>
                <a:schemeClr val="lt1"/>
              </a:solidFill>
              <a:latin typeface="Karla"/>
              <a:ea typeface="Karla"/>
              <a:cs typeface="Karla"/>
              <a:sym typeface="Karla"/>
            </a:endParaRPr>
          </a:p>
          <a:p>
            <a:pPr indent="0" lvl="0" marL="0" rtl="0" algn="l">
              <a:spcBef>
                <a:spcPts val="0"/>
              </a:spcBef>
              <a:spcAft>
                <a:spcPts val="0"/>
              </a:spcAft>
              <a:buNone/>
            </a:pPr>
            <a:r>
              <a:t/>
            </a:r>
            <a:endParaRPr>
              <a:solidFill>
                <a:schemeClr val="lt1"/>
              </a:solidFill>
            </a:endParaRPr>
          </a:p>
        </p:txBody>
      </p:sp>
      <p:sp>
        <p:nvSpPr>
          <p:cNvPr id="185" name="Google Shape;185;p30"/>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Journey</a:t>
            </a:r>
            <a:endParaRPr>
              <a:solidFill>
                <a:schemeClr val="lt1"/>
              </a:solidFill>
            </a:endParaRPr>
          </a:p>
        </p:txBody>
      </p:sp>
      <p:sp>
        <p:nvSpPr>
          <p:cNvPr id="186" name="Google Shape;186;p30"/>
          <p:cNvSpPr/>
          <p:nvPr/>
        </p:nvSpPr>
        <p:spPr>
          <a:xfrm>
            <a:off x="7838699" y="4796400"/>
            <a:ext cx="1305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30"/>
          <p:cNvGrpSpPr/>
          <p:nvPr/>
        </p:nvGrpSpPr>
        <p:grpSpPr>
          <a:xfrm>
            <a:off x="3969348" y="966336"/>
            <a:ext cx="3076259" cy="3140875"/>
            <a:chOff x="2183288" y="3555572"/>
            <a:chExt cx="1136241" cy="835873"/>
          </a:xfrm>
        </p:grpSpPr>
        <p:sp>
          <p:nvSpPr>
            <p:cNvPr id="188" name="Google Shape;188;p3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 name="Google Shape;189;p30"/>
            <p:cNvGrpSpPr/>
            <p:nvPr/>
          </p:nvGrpSpPr>
          <p:grpSpPr>
            <a:xfrm>
              <a:off x="2205895" y="3637269"/>
              <a:ext cx="1089848" cy="724993"/>
              <a:chOff x="2205895" y="3637269"/>
              <a:chExt cx="1089848" cy="724993"/>
            </a:xfrm>
          </p:grpSpPr>
          <p:sp>
            <p:nvSpPr>
              <p:cNvPr id="190" name="Google Shape;190;p3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3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 name="Google Shape;197;p3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198" name="Google Shape;198;p30"/>
            <p:cNvGrpSpPr/>
            <p:nvPr/>
          </p:nvGrpSpPr>
          <p:grpSpPr>
            <a:xfrm>
              <a:off x="3173850" y="3779426"/>
              <a:ext cx="145679" cy="70048"/>
              <a:chOff x="3173850" y="3779426"/>
              <a:chExt cx="145679" cy="70048"/>
            </a:xfrm>
          </p:grpSpPr>
          <p:cxnSp>
            <p:nvCxnSpPr>
              <p:cNvPr id="199" name="Google Shape;199;p3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200" name="Google Shape;200;p3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0"/>
            <p:cNvGrpSpPr/>
            <p:nvPr/>
          </p:nvGrpSpPr>
          <p:grpSpPr>
            <a:xfrm>
              <a:off x="2183288" y="4139483"/>
              <a:ext cx="145133" cy="70048"/>
              <a:chOff x="2183288" y="4139483"/>
              <a:chExt cx="145133" cy="70048"/>
            </a:xfrm>
          </p:grpSpPr>
          <p:cxnSp>
            <p:nvCxnSpPr>
              <p:cNvPr id="202" name="Google Shape;202;p3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203" name="Google Shape;203;p3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3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3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206" name="Google Shape;206;p30"/>
            <p:cNvGrpSpPr/>
            <p:nvPr/>
          </p:nvGrpSpPr>
          <p:grpSpPr>
            <a:xfrm>
              <a:off x="2943836" y="4268886"/>
              <a:ext cx="60717" cy="122559"/>
              <a:chOff x="2943836" y="4268886"/>
              <a:chExt cx="60717" cy="122559"/>
            </a:xfrm>
          </p:grpSpPr>
          <p:sp>
            <p:nvSpPr>
              <p:cNvPr id="207" name="Google Shape;207;p3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3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209" name="Google Shape;209;p30"/>
          <p:cNvGrpSpPr/>
          <p:nvPr/>
        </p:nvGrpSpPr>
        <p:grpSpPr>
          <a:xfrm>
            <a:off x="3470608" y="775710"/>
            <a:ext cx="446851" cy="569084"/>
            <a:chOff x="1529350" y="258825"/>
            <a:chExt cx="423475" cy="481825"/>
          </a:xfrm>
        </p:grpSpPr>
        <p:sp>
          <p:nvSpPr>
            <p:cNvPr id="210" name="Google Shape;210;p3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1" name="Google Shape;211;p3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12" name="Google Shape;212;p30"/>
          <p:cNvSpPr/>
          <p:nvPr/>
        </p:nvSpPr>
        <p:spPr>
          <a:xfrm>
            <a:off x="4805255" y="3297611"/>
            <a:ext cx="500059" cy="529782"/>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213" name="Google Shape;213;p30"/>
          <p:cNvGrpSpPr/>
          <p:nvPr/>
        </p:nvGrpSpPr>
        <p:grpSpPr>
          <a:xfrm>
            <a:off x="4883001" y="693328"/>
            <a:ext cx="508422" cy="450649"/>
            <a:chOff x="2085525" y="3263750"/>
            <a:chExt cx="481825" cy="381550"/>
          </a:xfrm>
        </p:grpSpPr>
        <p:sp>
          <p:nvSpPr>
            <p:cNvPr id="214" name="Google Shape;214;p3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5" name="Google Shape;215;p3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16" name="Google Shape;216;p30"/>
          <p:cNvGrpSpPr/>
          <p:nvPr/>
        </p:nvGrpSpPr>
        <p:grpSpPr>
          <a:xfrm>
            <a:off x="7187474" y="1680456"/>
            <a:ext cx="503990" cy="569054"/>
            <a:chOff x="4464775" y="3806475"/>
            <a:chExt cx="477625" cy="481800"/>
          </a:xfrm>
        </p:grpSpPr>
        <p:sp>
          <p:nvSpPr>
            <p:cNvPr id="217" name="Google Shape;217;p3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8" name="Google Shape;218;p3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19" name="Google Shape;219;p3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0" name="Google Shape;220;p3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1" name="Google Shape;221;p3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2" name="Google Shape;222;p3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3" name="Google Shape;223;p30"/>
          <p:cNvGrpSpPr/>
          <p:nvPr/>
        </p:nvGrpSpPr>
        <p:grpSpPr>
          <a:xfrm>
            <a:off x="7045823" y="3459011"/>
            <a:ext cx="446851" cy="569084"/>
            <a:chOff x="1529350" y="258825"/>
            <a:chExt cx="423475" cy="481825"/>
          </a:xfrm>
        </p:grpSpPr>
        <p:sp>
          <p:nvSpPr>
            <p:cNvPr id="224" name="Google Shape;224;p3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25" name="Google Shape;225;p3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26" name="Google Shape;226;p30"/>
          <p:cNvGrpSpPr/>
          <p:nvPr/>
        </p:nvGrpSpPr>
        <p:grpSpPr>
          <a:xfrm>
            <a:off x="5885969" y="1952356"/>
            <a:ext cx="533648" cy="594605"/>
            <a:chOff x="-9089725" y="3180200"/>
            <a:chExt cx="353550" cy="351900"/>
          </a:xfrm>
        </p:grpSpPr>
        <p:sp>
          <p:nvSpPr>
            <p:cNvPr id="227" name="Google Shape;227;p3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232" name="Shape 232"/>
        <p:cNvGrpSpPr/>
        <p:nvPr/>
      </p:nvGrpSpPr>
      <p:grpSpPr>
        <a:xfrm>
          <a:off x="0" y="0"/>
          <a:ext cx="0" cy="0"/>
          <a:chOff x="0" y="0"/>
          <a:chExt cx="0" cy="0"/>
        </a:xfrm>
      </p:grpSpPr>
      <p:sp>
        <p:nvSpPr>
          <p:cNvPr id="233" name="Google Shape;233;p31"/>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System architecture diagram</a:t>
            </a:r>
            <a:endParaRPr>
              <a:solidFill>
                <a:schemeClr val="lt1"/>
              </a:solidFill>
            </a:endParaRPr>
          </a:p>
        </p:txBody>
      </p:sp>
      <p:sp>
        <p:nvSpPr>
          <p:cNvPr id="234" name="Google Shape;234;p31"/>
          <p:cNvSpPr/>
          <p:nvPr/>
        </p:nvSpPr>
        <p:spPr>
          <a:xfrm>
            <a:off x="7845074" y="4796400"/>
            <a:ext cx="1305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31"/>
          <p:cNvPicPr preferRelativeResize="0"/>
          <p:nvPr/>
        </p:nvPicPr>
        <p:blipFill>
          <a:blip r:embed="rId3">
            <a:alphaModFix/>
          </a:blip>
          <a:stretch>
            <a:fillRect/>
          </a:stretch>
        </p:blipFill>
        <p:spPr>
          <a:xfrm>
            <a:off x="1037712" y="932525"/>
            <a:ext cx="7068527" cy="4045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239" name="Shape 239"/>
        <p:cNvGrpSpPr/>
        <p:nvPr/>
      </p:nvGrpSpPr>
      <p:grpSpPr>
        <a:xfrm>
          <a:off x="0" y="0"/>
          <a:ext cx="0" cy="0"/>
          <a:chOff x="0" y="0"/>
          <a:chExt cx="0" cy="0"/>
        </a:xfrm>
      </p:grpSpPr>
      <p:sp>
        <p:nvSpPr>
          <p:cNvPr id="240" name="Google Shape;240;p32"/>
          <p:cNvSpPr txBox="1"/>
          <p:nvPr>
            <p:ph idx="1" type="body"/>
          </p:nvPr>
        </p:nvSpPr>
        <p:spPr>
          <a:xfrm>
            <a:off x="1388550" y="1031225"/>
            <a:ext cx="6366900" cy="3268800"/>
          </a:xfrm>
          <a:prstGeom prst="rect">
            <a:avLst/>
          </a:prstGeom>
        </p:spPr>
        <p:txBody>
          <a:bodyPr anchorCtr="0" anchor="t" bIns="91425" lIns="91425" spcFirstLastPara="1" rIns="91425" wrap="square" tIns="91425">
            <a:noAutofit/>
          </a:bodyPr>
          <a:lstStyle/>
          <a:p>
            <a:pPr indent="-304800" lvl="0" marL="457200" rtl="0" algn="l">
              <a:lnSpc>
                <a:spcPct val="200000"/>
              </a:lnSpc>
              <a:spcBef>
                <a:spcPts val="0"/>
              </a:spcBef>
              <a:spcAft>
                <a:spcPts val="0"/>
              </a:spcAft>
              <a:buClr>
                <a:schemeClr val="lt1"/>
              </a:buClr>
              <a:buSzPts val="1200"/>
              <a:buChar char="●"/>
            </a:pPr>
            <a:r>
              <a:rPr lang="en">
                <a:solidFill>
                  <a:schemeClr val="lt1"/>
                </a:solidFill>
              </a:rPr>
              <a:t>Primary Goal: Users to be able to easily and effectively use our app</a:t>
            </a:r>
            <a:endParaRPr>
              <a:solidFill>
                <a:schemeClr val="lt1"/>
              </a:solidFill>
            </a:endParaRPr>
          </a:p>
          <a:p>
            <a:pPr indent="0" lvl="0" marL="0" rtl="0" algn="l">
              <a:lnSpc>
                <a:spcPct val="200000"/>
              </a:lnSpc>
              <a:spcBef>
                <a:spcPts val="0"/>
              </a:spcBef>
              <a:spcAft>
                <a:spcPts val="0"/>
              </a:spcAft>
              <a:buNone/>
            </a:pPr>
            <a:r>
              <a:t/>
            </a:r>
            <a:endParaRPr sz="1200">
              <a:solidFill>
                <a:schemeClr val="lt1"/>
              </a:solidFill>
            </a:endParaRPr>
          </a:p>
        </p:txBody>
      </p:sp>
      <p:sp>
        <p:nvSpPr>
          <p:cNvPr id="241" name="Google Shape;241;p32"/>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User Interface and Experience</a:t>
            </a:r>
            <a:endParaRPr>
              <a:solidFill>
                <a:schemeClr val="lt1"/>
              </a:solidFill>
            </a:endParaRPr>
          </a:p>
        </p:txBody>
      </p:sp>
      <p:sp>
        <p:nvSpPr>
          <p:cNvPr id="242" name="Google Shape;242;p32"/>
          <p:cNvSpPr/>
          <p:nvPr/>
        </p:nvSpPr>
        <p:spPr>
          <a:xfrm>
            <a:off x="7845074" y="4796400"/>
            <a:ext cx="1305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32"/>
          <p:cNvPicPr preferRelativeResize="0"/>
          <p:nvPr/>
        </p:nvPicPr>
        <p:blipFill>
          <a:blip r:embed="rId3">
            <a:alphaModFix/>
          </a:blip>
          <a:stretch>
            <a:fillRect/>
          </a:stretch>
        </p:blipFill>
        <p:spPr>
          <a:xfrm>
            <a:off x="2093650" y="1502088"/>
            <a:ext cx="1528625" cy="1004450"/>
          </a:xfrm>
          <a:prstGeom prst="rect">
            <a:avLst/>
          </a:prstGeom>
          <a:noFill/>
          <a:ln>
            <a:noFill/>
          </a:ln>
        </p:spPr>
      </p:pic>
      <p:pic>
        <p:nvPicPr>
          <p:cNvPr id="244" name="Google Shape;244;p32"/>
          <p:cNvPicPr preferRelativeResize="0"/>
          <p:nvPr/>
        </p:nvPicPr>
        <p:blipFill>
          <a:blip r:embed="rId4">
            <a:alphaModFix/>
          </a:blip>
          <a:stretch>
            <a:fillRect/>
          </a:stretch>
        </p:blipFill>
        <p:spPr>
          <a:xfrm>
            <a:off x="5024800" y="1463187"/>
            <a:ext cx="1082275" cy="1082275"/>
          </a:xfrm>
          <a:prstGeom prst="rect">
            <a:avLst/>
          </a:prstGeom>
          <a:noFill/>
          <a:ln>
            <a:noFill/>
          </a:ln>
        </p:spPr>
      </p:pic>
      <p:pic>
        <p:nvPicPr>
          <p:cNvPr id="245" name="Google Shape;245;p32"/>
          <p:cNvPicPr preferRelativeResize="0"/>
          <p:nvPr/>
        </p:nvPicPr>
        <p:blipFill>
          <a:blip r:embed="rId5">
            <a:alphaModFix/>
          </a:blip>
          <a:stretch>
            <a:fillRect/>
          </a:stretch>
        </p:blipFill>
        <p:spPr>
          <a:xfrm>
            <a:off x="657975" y="2732100"/>
            <a:ext cx="967415" cy="2145183"/>
          </a:xfrm>
          <a:prstGeom prst="rect">
            <a:avLst/>
          </a:prstGeom>
          <a:noFill/>
          <a:ln>
            <a:noFill/>
          </a:ln>
        </p:spPr>
      </p:pic>
      <p:pic>
        <p:nvPicPr>
          <p:cNvPr id="246" name="Google Shape;246;p32"/>
          <p:cNvPicPr preferRelativeResize="0"/>
          <p:nvPr/>
        </p:nvPicPr>
        <p:blipFill>
          <a:blip r:embed="rId6">
            <a:alphaModFix/>
          </a:blip>
          <a:stretch>
            <a:fillRect/>
          </a:stretch>
        </p:blipFill>
        <p:spPr>
          <a:xfrm>
            <a:off x="6877660" y="2766694"/>
            <a:ext cx="967415" cy="2145183"/>
          </a:xfrm>
          <a:prstGeom prst="rect">
            <a:avLst/>
          </a:prstGeom>
          <a:noFill/>
          <a:ln>
            <a:noFill/>
          </a:ln>
        </p:spPr>
      </p:pic>
      <p:pic>
        <p:nvPicPr>
          <p:cNvPr id="247" name="Google Shape;247;p32"/>
          <p:cNvPicPr preferRelativeResize="0"/>
          <p:nvPr/>
        </p:nvPicPr>
        <p:blipFill>
          <a:blip r:embed="rId7">
            <a:alphaModFix/>
          </a:blip>
          <a:stretch>
            <a:fillRect/>
          </a:stretch>
        </p:blipFill>
        <p:spPr>
          <a:xfrm>
            <a:off x="4793749" y="2732100"/>
            <a:ext cx="967415" cy="2145178"/>
          </a:xfrm>
          <a:prstGeom prst="rect">
            <a:avLst/>
          </a:prstGeom>
          <a:noFill/>
          <a:ln>
            <a:noFill/>
          </a:ln>
        </p:spPr>
      </p:pic>
      <p:pic>
        <p:nvPicPr>
          <p:cNvPr id="248" name="Google Shape;248;p32"/>
          <p:cNvPicPr preferRelativeResize="0"/>
          <p:nvPr/>
        </p:nvPicPr>
        <p:blipFill>
          <a:blip r:embed="rId8">
            <a:alphaModFix/>
          </a:blip>
          <a:stretch>
            <a:fillRect/>
          </a:stretch>
        </p:blipFill>
        <p:spPr>
          <a:xfrm>
            <a:off x="2654852" y="2732101"/>
            <a:ext cx="967415" cy="21451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252" name="Shape 252"/>
        <p:cNvGrpSpPr/>
        <p:nvPr/>
      </p:nvGrpSpPr>
      <p:grpSpPr>
        <a:xfrm>
          <a:off x="0" y="0"/>
          <a:ext cx="0" cy="0"/>
          <a:chOff x="0" y="0"/>
          <a:chExt cx="0" cy="0"/>
        </a:xfrm>
      </p:grpSpPr>
      <p:sp>
        <p:nvSpPr>
          <p:cNvPr id="253" name="Google Shape;253;p33"/>
          <p:cNvSpPr txBox="1"/>
          <p:nvPr>
            <p:ph idx="1" type="body"/>
          </p:nvPr>
        </p:nvSpPr>
        <p:spPr>
          <a:xfrm>
            <a:off x="716675" y="1154800"/>
            <a:ext cx="7710600" cy="11784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lt1"/>
              </a:buClr>
              <a:buSzPts val="1200"/>
              <a:buChar char="●"/>
            </a:pPr>
            <a:r>
              <a:rPr lang="en">
                <a:solidFill>
                  <a:schemeClr val="lt1"/>
                </a:solidFill>
              </a:rPr>
              <a:t>Set up React Native</a:t>
            </a:r>
            <a:endParaRPr>
              <a:solidFill>
                <a:schemeClr val="lt1"/>
              </a:solidFill>
            </a:endParaRPr>
          </a:p>
          <a:p>
            <a:pPr indent="-304800" lvl="0" marL="457200" rtl="0" algn="l">
              <a:lnSpc>
                <a:spcPct val="150000"/>
              </a:lnSpc>
              <a:spcBef>
                <a:spcPts val="0"/>
              </a:spcBef>
              <a:spcAft>
                <a:spcPts val="0"/>
              </a:spcAft>
              <a:buClr>
                <a:schemeClr val="lt1"/>
              </a:buClr>
              <a:buSzPts val="1200"/>
              <a:buChar char="●"/>
            </a:pPr>
            <a:r>
              <a:rPr lang="en">
                <a:solidFill>
                  <a:schemeClr val="lt1"/>
                </a:solidFill>
              </a:rPr>
              <a:t>Connected user database</a:t>
            </a:r>
            <a:endParaRPr>
              <a:solidFill>
                <a:schemeClr val="lt1"/>
              </a:solidFill>
            </a:endParaRPr>
          </a:p>
          <a:p>
            <a:pPr indent="-304800" lvl="0" marL="457200" rtl="0" algn="l">
              <a:lnSpc>
                <a:spcPct val="150000"/>
              </a:lnSpc>
              <a:spcBef>
                <a:spcPts val="0"/>
              </a:spcBef>
              <a:spcAft>
                <a:spcPts val="0"/>
              </a:spcAft>
              <a:buClr>
                <a:schemeClr val="lt1"/>
              </a:buClr>
              <a:buSzPts val="1200"/>
              <a:buChar char="●"/>
            </a:pPr>
            <a:r>
              <a:rPr lang="en">
                <a:solidFill>
                  <a:schemeClr val="lt1"/>
                </a:solidFill>
              </a:rPr>
              <a:t>Integrated front end routing display</a:t>
            </a:r>
            <a:endParaRPr>
              <a:solidFill>
                <a:schemeClr val="lt1"/>
              </a:solidFill>
            </a:endParaRPr>
          </a:p>
        </p:txBody>
      </p:sp>
      <p:sp>
        <p:nvSpPr>
          <p:cNvPr id="254" name="Google Shape;254;p33"/>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App development</a:t>
            </a:r>
            <a:endParaRPr>
              <a:solidFill>
                <a:schemeClr val="lt1"/>
              </a:solidFill>
            </a:endParaRPr>
          </a:p>
        </p:txBody>
      </p:sp>
      <p:sp>
        <p:nvSpPr>
          <p:cNvPr id="255" name="Google Shape;255;p33"/>
          <p:cNvSpPr/>
          <p:nvPr/>
        </p:nvSpPr>
        <p:spPr>
          <a:xfrm>
            <a:off x="7845074" y="4796400"/>
            <a:ext cx="1305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3"/>
          <p:cNvPicPr preferRelativeResize="0"/>
          <p:nvPr/>
        </p:nvPicPr>
        <p:blipFill>
          <a:blip r:embed="rId3">
            <a:alphaModFix/>
          </a:blip>
          <a:stretch>
            <a:fillRect/>
          </a:stretch>
        </p:blipFill>
        <p:spPr>
          <a:xfrm>
            <a:off x="4794000" y="2462475"/>
            <a:ext cx="1837128" cy="2445576"/>
          </a:xfrm>
          <a:prstGeom prst="rect">
            <a:avLst/>
          </a:prstGeom>
          <a:noFill/>
          <a:ln>
            <a:noFill/>
          </a:ln>
        </p:spPr>
      </p:pic>
      <p:pic>
        <p:nvPicPr>
          <p:cNvPr id="257" name="Google Shape;257;p33"/>
          <p:cNvPicPr preferRelativeResize="0"/>
          <p:nvPr/>
        </p:nvPicPr>
        <p:blipFill>
          <a:blip r:embed="rId4">
            <a:alphaModFix/>
          </a:blip>
          <a:stretch>
            <a:fillRect/>
          </a:stretch>
        </p:blipFill>
        <p:spPr>
          <a:xfrm>
            <a:off x="1616800" y="2462475"/>
            <a:ext cx="2293400" cy="2445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261" name="Shape 261"/>
        <p:cNvGrpSpPr/>
        <p:nvPr/>
      </p:nvGrpSpPr>
      <p:grpSpPr>
        <a:xfrm>
          <a:off x="0" y="0"/>
          <a:ext cx="0" cy="0"/>
          <a:chOff x="0" y="0"/>
          <a:chExt cx="0" cy="0"/>
        </a:xfrm>
      </p:grpSpPr>
      <p:sp>
        <p:nvSpPr>
          <p:cNvPr id="262" name="Google Shape;262;p34"/>
          <p:cNvSpPr txBox="1"/>
          <p:nvPr>
            <p:ph idx="1" type="body"/>
          </p:nvPr>
        </p:nvSpPr>
        <p:spPr>
          <a:xfrm>
            <a:off x="716675" y="1332075"/>
            <a:ext cx="7710600" cy="32688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lt1"/>
              </a:buClr>
              <a:buSzPts val="1400"/>
              <a:buChar char="●"/>
            </a:pPr>
            <a:r>
              <a:rPr lang="en" sz="1400">
                <a:solidFill>
                  <a:schemeClr val="lt1"/>
                </a:solidFill>
              </a:rPr>
              <a:t>Database</a:t>
            </a:r>
            <a:endParaRPr sz="1400">
              <a:solidFill>
                <a:schemeClr val="lt1"/>
              </a:solidFill>
            </a:endParaRPr>
          </a:p>
          <a:p>
            <a:pPr indent="-317500" lvl="1" marL="914400" rtl="0" algn="l">
              <a:lnSpc>
                <a:spcPct val="150000"/>
              </a:lnSpc>
              <a:spcBef>
                <a:spcPts val="0"/>
              </a:spcBef>
              <a:spcAft>
                <a:spcPts val="0"/>
              </a:spcAft>
              <a:buClr>
                <a:schemeClr val="lt1"/>
              </a:buClr>
              <a:buSzPts val="1400"/>
              <a:buChar char="○"/>
            </a:pPr>
            <a:r>
              <a:rPr lang="en">
                <a:solidFill>
                  <a:schemeClr val="lt1"/>
                </a:solidFill>
              </a:rPr>
              <a:t>CockroachDB serverless</a:t>
            </a:r>
            <a:r>
              <a:rPr lang="en" sz="1600">
                <a:solidFill>
                  <a:schemeClr val="lt1"/>
                </a:solidFill>
              </a:rPr>
              <a:t> option</a:t>
            </a:r>
            <a:endParaRPr sz="1600">
              <a:solidFill>
                <a:schemeClr val="lt1"/>
              </a:solidFill>
            </a:endParaRPr>
          </a:p>
          <a:p>
            <a:pPr indent="-317500" lvl="1" marL="914400" rtl="0" algn="l">
              <a:lnSpc>
                <a:spcPct val="150000"/>
              </a:lnSpc>
              <a:spcBef>
                <a:spcPts val="0"/>
              </a:spcBef>
              <a:spcAft>
                <a:spcPts val="0"/>
              </a:spcAft>
              <a:buClr>
                <a:schemeClr val="lt1"/>
              </a:buClr>
              <a:buSzPts val="1400"/>
              <a:buChar char="○"/>
            </a:pPr>
            <a:r>
              <a:rPr lang="en">
                <a:solidFill>
                  <a:schemeClr val="lt1"/>
                </a:solidFill>
              </a:rPr>
              <a:t>Hosted on AWS</a:t>
            </a:r>
            <a:endParaRPr>
              <a:solidFill>
                <a:schemeClr val="lt1"/>
              </a:solidFill>
            </a:endParaRPr>
          </a:p>
          <a:p>
            <a:pPr indent="0" lvl="0" marL="0" rtl="0" algn="l">
              <a:lnSpc>
                <a:spcPct val="150000"/>
              </a:lnSpc>
              <a:spcBef>
                <a:spcPts val="0"/>
              </a:spcBef>
              <a:spcAft>
                <a:spcPts val="0"/>
              </a:spcAft>
              <a:buNone/>
            </a:pPr>
            <a:r>
              <a:t/>
            </a:r>
            <a:endParaRPr>
              <a:solidFill>
                <a:schemeClr val="lt1"/>
              </a:solidFill>
            </a:endParaRPr>
          </a:p>
          <a:p>
            <a:pPr indent="-317500" lvl="0" marL="457200" rtl="0" algn="l">
              <a:lnSpc>
                <a:spcPct val="150000"/>
              </a:lnSpc>
              <a:spcBef>
                <a:spcPts val="0"/>
              </a:spcBef>
              <a:spcAft>
                <a:spcPts val="0"/>
              </a:spcAft>
              <a:buClr>
                <a:schemeClr val="lt1"/>
              </a:buClr>
              <a:buSzPts val="1400"/>
              <a:buChar char="●"/>
            </a:pPr>
            <a:r>
              <a:rPr lang="en" sz="1400">
                <a:solidFill>
                  <a:schemeClr val="lt1"/>
                </a:solidFill>
              </a:rPr>
              <a:t>Encryption</a:t>
            </a:r>
            <a:endParaRPr>
              <a:solidFill>
                <a:schemeClr val="lt1"/>
              </a:solidFill>
            </a:endParaRPr>
          </a:p>
          <a:p>
            <a:pPr indent="-317500" lvl="1" marL="914400" marR="0" rtl="0" algn="l">
              <a:lnSpc>
                <a:spcPct val="150000"/>
              </a:lnSpc>
              <a:spcBef>
                <a:spcPts val="0"/>
              </a:spcBef>
              <a:spcAft>
                <a:spcPts val="0"/>
              </a:spcAft>
              <a:buClr>
                <a:schemeClr val="lt1"/>
              </a:buClr>
              <a:buSzPts val="1400"/>
              <a:buChar char="○"/>
            </a:pPr>
            <a:r>
              <a:rPr lang="en">
                <a:solidFill>
                  <a:schemeClr val="lt1"/>
                </a:solidFill>
              </a:rPr>
              <a:t>At Flight</a:t>
            </a:r>
            <a:endParaRPr>
              <a:solidFill>
                <a:schemeClr val="lt1"/>
              </a:solidFill>
            </a:endParaRPr>
          </a:p>
          <a:p>
            <a:pPr indent="-304800" lvl="1" marL="914400" rtl="0" algn="l">
              <a:lnSpc>
                <a:spcPct val="150000"/>
              </a:lnSpc>
              <a:spcBef>
                <a:spcPts val="0"/>
              </a:spcBef>
              <a:spcAft>
                <a:spcPts val="0"/>
              </a:spcAft>
              <a:buClr>
                <a:schemeClr val="lt1"/>
              </a:buClr>
              <a:buSzPts val="1200"/>
              <a:buChar char="○"/>
            </a:pPr>
            <a:r>
              <a:rPr lang="en">
                <a:solidFill>
                  <a:schemeClr val="lt1"/>
                </a:solidFill>
              </a:rPr>
              <a:t>At Rest</a:t>
            </a:r>
            <a:endParaRPr>
              <a:solidFill>
                <a:schemeClr val="lt1"/>
              </a:solidFill>
            </a:endParaRPr>
          </a:p>
        </p:txBody>
      </p:sp>
      <p:sp>
        <p:nvSpPr>
          <p:cNvPr id="263" name="Google Shape;263;p34"/>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Data Acquisition and Security</a:t>
            </a:r>
            <a:endParaRPr>
              <a:solidFill>
                <a:schemeClr val="lt1"/>
              </a:solidFill>
            </a:endParaRPr>
          </a:p>
        </p:txBody>
      </p:sp>
      <p:sp>
        <p:nvSpPr>
          <p:cNvPr id="264" name="Google Shape;264;p34"/>
          <p:cNvSpPr/>
          <p:nvPr/>
        </p:nvSpPr>
        <p:spPr>
          <a:xfrm>
            <a:off x="7845074" y="4796400"/>
            <a:ext cx="1305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34"/>
          <p:cNvPicPr preferRelativeResize="0"/>
          <p:nvPr/>
        </p:nvPicPr>
        <p:blipFill rotWithShape="1">
          <a:blip r:embed="rId3">
            <a:alphaModFix/>
          </a:blip>
          <a:srcRect b="0" l="0" r="2543" t="0"/>
          <a:stretch/>
        </p:blipFill>
        <p:spPr>
          <a:xfrm>
            <a:off x="5548726" y="591275"/>
            <a:ext cx="3192003" cy="1146675"/>
          </a:xfrm>
          <a:prstGeom prst="rect">
            <a:avLst/>
          </a:prstGeom>
          <a:noFill/>
          <a:ln>
            <a:noFill/>
          </a:ln>
        </p:spPr>
      </p:pic>
      <p:pic>
        <p:nvPicPr>
          <p:cNvPr id="266" name="Google Shape;266;p34"/>
          <p:cNvPicPr preferRelativeResize="0"/>
          <p:nvPr/>
        </p:nvPicPr>
        <p:blipFill>
          <a:blip r:embed="rId4">
            <a:alphaModFix/>
          </a:blip>
          <a:stretch>
            <a:fillRect/>
          </a:stretch>
        </p:blipFill>
        <p:spPr>
          <a:xfrm>
            <a:off x="4762624" y="2250975"/>
            <a:ext cx="2339499" cy="224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270" name="Shape 270"/>
        <p:cNvGrpSpPr/>
        <p:nvPr/>
      </p:nvGrpSpPr>
      <p:grpSpPr>
        <a:xfrm>
          <a:off x="0" y="0"/>
          <a:ext cx="0" cy="0"/>
          <a:chOff x="0" y="0"/>
          <a:chExt cx="0" cy="0"/>
        </a:xfrm>
      </p:grpSpPr>
      <p:sp>
        <p:nvSpPr>
          <p:cNvPr id="271" name="Google Shape;271;p35"/>
          <p:cNvSpPr txBox="1"/>
          <p:nvPr>
            <p:ph idx="1" type="body"/>
          </p:nvPr>
        </p:nvSpPr>
        <p:spPr>
          <a:xfrm>
            <a:off x="716675" y="1028300"/>
            <a:ext cx="3672600" cy="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lt1"/>
                </a:solidFill>
              </a:rPr>
              <a:t>Events Recommendations:</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72" name="Google Shape;272;p35"/>
          <p:cNvSpPr txBox="1"/>
          <p:nvPr>
            <p:ph type="ctrTitle"/>
          </p:nvPr>
        </p:nvSpPr>
        <p:spPr>
          <a:xfrm>
            <a:off x="716675" y="390425"/>
            <a:ext cx="7710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Data Acquisition and Security</a:t>
            </a:r>
            <a:endParaRPr>
              <a:solidFill>
                <a:schemeClr val="lt1"/>
              </a:solidFill>
            </a:endParaRPr>
          </a:p>
        </p:txBody>
      </p:sp>
      <p:sp>
        <p:nvSpPr>
          <p:cNvPr id="273" name="Google Shape;273;p35"/>
          <p:cNvSpPr/>
          <p:nvPr/>
        </p:nvSpPr>
        <p:spPr>
          <a:xfrm>
            <a:off x="7845074" y="4796400"/>
            <a:ext cx="1305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5"/>
          <p:cNvSpPr txBox="1"/>
          <p:nvPr>
            <p:ph idx="1" type="body"/>
          </p:nvPr>
        </p:nvSpPr>
        <p:spPr>
          <a:xfrm>
            <a:off x="4837550" y="877925"/>
            <a:ext cx="3270300" cy="5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Shade</a:t>
            </a:r>
            <a:r>
              <a:rPr lang="en">
                <a:solidFill>
                  <a:schemeClr val="lt1"/>
                </a:solidFill>
              </a:rPr>
              <a:t>: </a:t>
            </a:r>
            <a:r>
              <a:rPr lang="en">
                <a:solidFill>
                  <a:schemeClr val="lt1"/>
                </a:solidFill>
              </a:rPr>
              <a:t>SunCalc API</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275" name="Google Shape;275;p35"/>
          <p:cNvPicPr preferRelativeResize="0"/>
          <p:nvPr/>
        </p:nvPicPr>
        <p:blipFill>
          <a:blip r:embed="rId3">
            <a:alphaModFix/>
          </a:blip>
          <a:stretch>
            <a:fillRect/>
          </a:stretch>
        </p:blipFill>
        <p:spPr>
          <a:xfrm>
            <a:off x="4652050" y="1487075"/>
            <a:ext cx="4171648" cy="2221750"/>
          </a:xfrm>
          <a:prstGeom prst="rect">
            <a:avLst/>
          </a:prstGeom>
          <a:noFill/>
          <a:ln>
            <a:noFill/>
          </a:ln>
        </p:spPr>
      </p:pic>
      <p:pic>
        <p:nvPicPr>
          <p:cNvPr id="276" name="Google Shape;276;p35"/>
          <p:cNvPicPr preferRelativeResize="0"/>
          <p:nvPr/>
        </p:nvPicPr>
        <p:blipFill>
          <a:blip r:embed="rId4">
            <a:alphaModFix/>
          </a:blip>
          <a:stretch>
            <a:fillRect/>
          </a:stretch>
        </p:blipFill>
        <p:spPr>
          <a:xfrm>
            <a:off x="300850" y="1631600"/>
            <a:ext cx="4088428" cy="1927824"/>
          </a:xfrm>
          <a:prstGeom prst="rect">
            <a:avLst/>
          </a:prstGeom>
          <a:noFill/>
          <a:ln cap="flat" cmpd="sng" w="9525">
            <a:solidFill>
              <a:schemeClr val="dk1"/>
            </a:solidFill>
            <a:prstDash val="solid"/>
            <a:round/>
            <a:headEnd len="sm" w="sm" type="none"/>
            <a:tailEnd len="sm" w="sm" type="none"/>
          </a:ln>
        </p:spPr>
      </p:pic>
      <p:pic>
        <p:nvPicPr>
          <p:cNvPr id="277" name="Google Shape;277;p35"/>
          <p:cNvPicPr preferRelativeResize="0"/>
          <p:nvPr/>
        </p:nvPicPr>
        <p:blipFill rotWithShape="1">
          <a:blip r:embed="rId4">
            <a:alphaModFix/>
          </a:blip>
          <a:srcRect b="0" l="0" r="92442" t="15290"/>
          <a:stretch/>
        </p:blipFill>
        <p:spPr>
          <a:xfrm rot="5400000">
            <a:off x="2590863" y="116262"/>
            <a:ext cx="248699" cy="33481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281" name="Shape 281"/>
        <p:cNvGrpSpPr/>
        <p:nvPr/>
      </p:nvGrpSpPr>
      <p:grpSpPr>
        <a:xfrm>
          <a:off x="0" y="0"/>
          <a:ext cx="0" cy="0"/>
          <a:chOff x="0" y="0"/>
          <a:chExt cx="0" cy="0"/>
        </a:xfrm>
      </p:grpSpPr>
      <p:pic>
        <p:nvPicPr>
          <p:cNvPr id="282" name="Google Shape;282;p36"/>
          <p:cNvPicPr preferRelativeResize="0"/>
          <p:nvPr/>
        </p:nvPicPr>
        <p:blipFill>
          <a:blip r:embed="rId3">
            <a:alphaModFix/>
          </a:blip>
          <a:stretch>
            <a:fillRect/>
          </a:stretch>
        </p:blipFill>
        <p:spPr>
          <a:xfrm>
            <a:off x="2317675" y="816525"/>
            <a:ext cx="4863874" cy="4277061"/>
          </a:xfrm>
          <a:prstGeom prst="rect">
            <a:avLst/>
          </a:prstGeom>
          <a:noFill/>
          <a:ln>
            <a:noFill/>
          </a:ln>
        </p:spPr>
      </p:pic>
      <p:sp>
        <p:nvSpPr>
          <p:cNvPr id="283" name="Google Shape;283;p36"/>
          <p:cNvSpPr txBox="1"/>
          <p:nvPr>
            <p:ph idx="1" type="body"/>
          </p:nvPr>
        </p:nvSpPr>
        <p:spPr>
          <a:xfrm>
            <a:off x="-118150" y="3947522"/>
            <a:ext cx="4094700" cy="6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84" name="Google Shape;284;p36"/>
          <p:cNvSpPr txBox="1"/>
          <p:nvPr>
            <p:ph type="ctrTitle"/>
          </p:nvPr>
        </p:nvSpPr>
        <p:spPr>
          <a:xfrm>
            <a:off x="716700" y="329025"/>
            <a:ext cx="7710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Shading </a:t>
            </a:r>
            <a:r>
              <a:rPr lang="en">
                <a:solidFill>
                  <a:schemeClr val="lt1"/>
                </a:solidFill>
              </a:rPr>
              <a:t>Algorithm</a:t>
            </a:r>
            <a:endParaRPr>
              <a:solidFill>
                <a:schemeClr val="lt1"/>
              </a:solidFill>
            </a:endParaRPr>
          </a:p>
        </p:txBody>
      </p:sp>
      <p:sp>
        <p:nvSpPr>
          <p:cNvPr id="285" name="Google Shape;285;p36"/>
          <p:cNvSpPr/>
          <p:nvPr/>
        </p:nvSpPr>
        <p:spPr>
          <a:xfrm>
            <a:off x="7845074" y="4796400"/>
            <a:ext cx="1305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6"/>
          <p:cNvSpPr/>
          <p:nvPr/>
        </p:nvSpPr>
        <p:spPr>
          <a:xfrm rot="-149011">
            <a:off x="2760237" y="1058613"/>
            <a:ext cx="3953213" cy="3975938"/>
          </a:xfrm>
          <a:prstGeom prst="ellipse">
            <a:avLst/>
          </a:prstGeom>
          <a:noFill/>
          <a:ln cap="flat" cmpd="sng" w="76200">
            <a:solidFill>
              <a:srgbClr val="005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 name="Google Shape;287;p36"/>
          <p:cNvCxnSpPr/>
          <p:nvPr/>
        </p:nvCxnSpPr>
        <p:spPr>
          <a:xfrm rot="10800000">
            <a:off x="4807622" y="3114842"/>
            <a:ext cx="1368600" cy="1386300"/>
          </a:xfrm>
          <a:prstGeom prst="straightConnector1">
            <a:avLst/>
          </a:prstGeom>
          <a:noFill/>
          <a:ln cap="flat" cmpd="sng" w="38100">
            <a:solidFill>
              <a:srgbClr val="FFD966"/>
            </a:solidFill>
            <a:prstDash val="dash"/>
            <a:round/>
            <a:headEnd len="med" w="med" type="none"/>
            <a:tailEnd len="med" w="med" type="none"/>
          </a:ln>
        </p:spPr>
      </p:cxnSp>
      <p:sp>
        <p:nvSpPr>
          <p:cNvPr id="288" name="Google Shape;288;p36"/>
          <p:cNvSpPr/>
          <p:nvPr/>
        </p:nvSpPr>
        <p:spPr>
          <a:xfrm>
            <a:off x="6023786" y="4296030"/>
            <a:ext cx="508500" cy="5265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p:nvPr/>
        </p:nvSpPr>
        <p:spPr>
          <a:xfrm rot="2572889">
            <a:off x="3944851" y="2546478"/>
            <a:ext cx="1044403" cy="222055"/>
          </a:xfrm>
          <a:prstGeom prst="triangle">
            <a:avLst>
              <a:gd fmla="val 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6"/>
          <p:cNvSpPr/>
          <p:nvPr/>
        </p:nvSpPr>
        <p:spPr>
          <a:xfrm>
            <a:off x="4686675" y="3034901"/>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6"/>
          <p:cNvSpPr/>
          <p:nvPr/>
        </p:nvSpPr>
        <p:spPr>
          <a:xfrm>
            <a:off x="5030385" y="3386735"/>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5360900" y="3729737"/>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5665700" y="4034537"/>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36"/>
          <p:cNvPicPr preferRelativeResize="0"/>
          <p:nvPr/>
        </p:nvPicPr>
        <p:blipFill rotWithShape="1">
          <a:blip r:embed="rId4">
            <a:alphaModFix/>
          </a:blip>
          <a:srcRect b="11128" l="0" r="0" t="1930"/>
          <a:stretch/>
        </p:blipFill>
        <p:spPr>
          <a:xfrm>
            <a:off x="152400" y="1005450"/>
            <a:ext cx="2012875" cy="1643375"/>
          </a:xfrm>
          <a:prstGeom prst="rect">
            <a:avLst/>
          </a:prstGeom>
          <a:noFill/>
          <a:ln>
            <a:noFill/>
          </a:ln>
        </p:spPr>
      </p:pic>
      <p:sp>
        <p:nvSpPr>
          <p:cNvPr id="295" name="Google Shape;295;p36"/>
          <p:cNvSpPr/>
          <p:nvPr/>
        </p:nvSpPr>
        <p:spPr>
          <a:xfrm>
            <a:off x="182575" y="2339250"/>
            <a:ext cx="1849800" cy="12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4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par>
                          <p:cTn fill="hold">
                            <p:stCondLst>
                              <p:cond delay="300"/>
                            </p:stCondLst>
                            <p:childTnLst>
                              <p:par>
                                <p:cTn fill="hold" nodeType="afterEffect" presetClass="entr" presetID="1" presetSubtype="0">
                                  <p:stCondLst>
                                    <p:cond delay="0"/>
                                  </p:stCondLst>
                                  <p:childTnLst>
                                    <p:set>
                                      <p:cBhvr>
                                        <p:cTn dur="1" fill="hold">
                                          <p:stCondLst>
                                            <p:cond delay="0"/>
                                          </p:stCondLst>
                                        </p:cTn>
                                        <p:tgtEl>
                                          <p:spTgt spid="292"/>
                                        </p:tgtEl>
                                        <p:attrNameLst>
                                          <p:attrName>style.visibility</p:attrName>
                                        </p:attrNameLst>
                                      </p:cBhvr>
                                      <p:to>
                                        <p:strVal val="visible"/>
                                      </p:to>
                                    </p:set>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3E9ED"/>
        </a:solidFill>
      </p:bgPr>
    </p:bg>
    <p:spTree>
      <p:nvGrpSpPr>
        <p:cNvPr id="299" name="Shape 299"/>
        <p:cNvGrpSpPr/>
        <p:nvPr/>
      </p:nvGrpSpPr>
      <p:grpSpPr>
        <a:xfrm>
          <a:off x="0" y="0"/>
          <a:ext cx="0" cy="0"/>
          <a:chOff x="0" y="0"/>
          <a:chExt cx="0" cy="0"/>
        </a:xfrm>
      </p:grpSpPr>
      <p:pic>
        <p:nvPicPr>
          <p:cNvPr id="300" name="Google Shape;300;p37"/>
          <p:cNvPicPr preferRelativeResize="0"/>
          <p:nvPr/>
        </p:nvPicPr>
        <p:blipFill>
          <a:blip r:embed="rId3">
            <a:alphaModFix/>
          </a:blip>
          <a:stretch>
            <a:fillRect/>
          </a:stretch>
        </p:blipFill>
        <p:spPr>
          <a:xfrm>
            <a:off x="2317675" y="816525"/>
            <a:ext cx="4863874" cy="4277061"/>
          </a:xfrm>
          <a:prstGeom prst="rect">
            <a:avLst/>
          </a:prstGeom>
          <a:noFill/>
          <a:ln>
            <a:noFill/>
          </a:ln>
        </p:spPr>
      </p:pic>
      <p:sp>
        <p:nvSpPr>
          <p:cNvPr id="301" name="Google Shape;301;p37"/>
          <p:cNvSpPr txBox="1"/>
          <p:nvPr>
            <p:ph idx="1" type="body"/>
          </p:nvPr>
        </p:nvSpPr>
        <p:spPr>
          <a:xfrm>
            <a:off x="-118150" y="3947522"/>
            <a:ext cx="4094700" cy="6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02" name="Google Shape;302;p37"/>
          <p:cNvSpPr txBox="1"/>
          <p:nvPr>
            <p:ph type="ctrTitle"/>
          </p:nvPr>
        </p:nvSpPr>
        <p:spPr>
          <a:xfrm>
            <a:off x="716700" y="329025"/>
            <a:ext cx="7710600" cy="4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solidFill>
                  <a:schemeClr val="lt1"/>
                </a:solidFill>
              </a:rPr>
              <a:t>Shading Algorithm</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303" name="Google Shape;303;p37"/>
          <p:cNvSpPr/>
          <p:nvPr/>
        </p:nvSpPr>
        <p:spPr>
          <a:xfrm>
            <a:off x="7845074" y="4796400"/>
            <a:ext cx="1305300" cy="347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7"/>
          <p:cNvSpPr/>
          <p:nvPr/>
        </p:nvSpPr>
        <p:spPr>
          <a:xfrm rot="-149011">
            <a:off x="2760237" y="1058613"/>
            <a:ext cx="3953213" cy="3975938"/>
          </a:xfrm>
          <a:prstGeom prst="ellipse">
            <a:avLst/>
          </a:prstGeom>
          <a:noFill/>
          <a:ln cap="flat" cmpd="sng" w="76200">
            <a:solidFill>
              <a:srgbClr val="005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7"/>
          <p:cNvSpPr/>
          <p:nvPr/>
        </p:nvSpPr>
        <p:spPr>
          <a:xfrm rot="2517904">
            <a:off x="4504815" y="3302591"/>
            <a:ext cx="1153920" cy="165920"/>
          </a:xfrm>
          <a:prstGeom prst="triangle">
            <a:avLst>
              <a:gd fmla="val 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4686675" y="3034901"/>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7"/>
          <p:cNvSpPr/>
          <p:nvPr/>
        </p:nvSpPr>
        <p:spPr>
          <a:xfrm>
            <a:off x="5360900" y="3729737"/>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37"/>
          <p:cNvPicPr preferRelativeResize="0"/>
          <p:nvPr/>
        </p:nvPicPr>
        <p:blipFill rotWithShape="1">
          <a:blip r:embed="rId4">
            <a:alphaModFix/>
          </a:blip>
          <a:srcRect b="9623" l="0" r="0" t="1928"/>
          <a:stretch/>
        </p:blipFill>
        <p:spPr>
          <a:xfrm>
            <a:off x="152400" y="1005450"/>
            <a:ext cx="2012875" cy="1671825"/>
          </a:xfrm>
          <a:prstGeom prst="rect">
            <a:avLst/>
          </a:prstGeom>
          <a:noFill/>
          <a:ln>
            <a:noFill/>
          </a:ln>
        </p:spPr>
      </p:pic>
      <p:sp>
        <p:nvSpPr>
          <p:cNvPr id="309" name="Google Shape;309;p37"/>
          <p:cNvSpPr/>
          <p:nvPr/>
        </p:nvSpPr>
        <p:spPr>
          <a:xfrm>
            <a:off x="182575" y="2510700"/>
            <a:ext cx="1849800" cy="12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500"/>
                                        <p:tgtEl>
                                          <p:spTgt spid="308"/>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4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own Planning Project Proposal by Slidesgo">
  <a:themeElements>
    <a:clrScheme name="Simple Light">
      <a:dk1>
        <a:srgbClr val="FFFFFF"/>
      </a:dk1>
      <a:lt1>
        <a:srgbClr val="000000"/>
      </a:lt1>
      <a:dk2>
        <a:srgbClr val="434343"/>
      </a:dk2>
      <a:lt2>
        <a:srgbClr val="999999"/>
      </a:lt2>
      <a:accent1>
        <a:srgbClr val="9AD7F7"/>
      </a:accent1>
      <a:accent2>
        <a:srgbClr val="434343"/>
      </a:accent2>
      <a:accent3>
        <a:srgbClr val="000000"/>
      </a:accent3>
      <a:accent4>
        <a:srgbClr val="999999"/>
      </a:accent4>
      <a:accent5>
        <a:srgbClr val="FFFFFF"/>
      </a:accent5>
      <a:accent6>
        <a:srgbClr val="666666"/>
      </a:accent6>
      <a:hlink>
        <a:srgbClr val="99999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